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5"/>
  </p:notesMasterIdLst>
  <p:sldIdLst>
    <p:sldId id="288" r:id="rId3"/>
    <p:sldId id="292" r:id="rId4"/>
    <p:sldId id="266" r:id="rId5"/>
    <p:sldId id="284" r:id="rId6"/>
    <p:sldId id="285" r:id="rId7"/>
    <p:sldId id="286" r:id="rId8"/>
    <p:sldId id="261" r:id="rId9"/>
    <p:sldId id="262" r:id="rId10"/>
    <p:sldId id="270" r:id="rId11"/>
    <p:sldId id="263" r:id="rId12"/>
    <p:sldId id="268" r:id="rId13"/>
    <p:sldId id="274" r:id="rId14"/>
    <p:sldId id="271" r:id="rId15"/>
    <p:sldId id="264" r:id="rId16"/>
    <p:sldId id="291" r:id="rId17"/>
    <p:sldId id="290" r:id="rId18"/>
    <p:sldId id="289" r:id="rId19"/>
    <p:sldId id="293" r:id="rId20"/>
    <p:sldId id="272" r:id="rId21"/>
    <p:sldId id="275" r:id="rId22"/>
    <p:sldId id="276" r:id="rId23"/>
    <p:sldId id="277" r:id="rId24"/>
    <p:sldId id="278" r:id="rId25"/>
    <p:sldId id="280" r:id="rId26"/>
    <p:sldId id="281" r:id="rId27"/>
    <p:sldId id="279" r:id="rId28"/>
    <p:sldId id="282" r:id="rId29"/>
    <p:sldId id="283" r:id="rId30"/>
    <p:sldId id="259" r:id="rId31"/>
    <p:sldId id="294" r:id="rId32"/>
    <p:sldId id="287"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233F0-1BBA-4825-B514-580BFFEB8405}" type="datetimeFigureOut">
              <a:rPr lang="en-IN" smtClean="0"/>
              <a:t>19-10-2018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A8BC2-6581-4BEE-881A-3AA7BE6541A6}" type="slidenum">
              <a:rPr lang="en-IN" smtClean="0"/>
              <a:t>‹#›</a:t>
            </a:fld>
            <a:endParaRPr lang="en-IN"/>
          </a:p>
        </p:txBody>
      </p:sp>
    </p:spTree>
    <p:extLst>
      <p:ext uri="{BB962C8B-B14F-4D97-AF65-F5344CB8AC3E}">
        <p14:creationId xmlns:p14="http://schemas.microsoft.com/office/powerpoint/2010/main" val="7530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6F7E889-47DE-4BA9-9AF5-82F847E1A727}" type="datetime1">
              <a:rPr lang="en-US" smtClean="0"/>
              <a:t>10/19/2018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LIFESTYLE</a:t>
            </a:r>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B06D2B-4230-4B2A-8204-0B1C1DB14639}"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4A875-2833-475C-88BD-40AF2FECDA7F}"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C01DA67-2F02-42EF-9F83-66B10F2184D9}" type="datetime1">
              <a:rPr lang="en-US" smtClean="0"/>
              <a:t>10/19/2018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LIFESTYLE</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2188249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48E572-8FE9-4B0E-B160-5CCF9BF9E766}"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450485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6FF4003-83D0-4EBF-BFA5-2AAF4C437530}" type="datetime1">
              <a:rPr lang="en-US" smtClean="0"/>
              <a:t>10/19/2018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LIFESTYLE</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882620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FCF45A-CCCD-4B05-8E3B-AB8846398B5F}" type="datetime1">
              <a:rPr lang="en-US" smtClean="0"/>
              <a:t>10/19/2018</a:t>
            </a:fld>
            <a:endParaRPr lang="en-US" dirty="0"/>
          </a:p>
        </p:txBody>
      </p:sp>
      <p:sp>
        <p:nvSpPr>
          <p:cNvPr id="6" name="Footer Placeholder 5"/>
          <p:cNvSpPr>
            <a:spLocks noGrp="1"/>
          </p:cNvSpPr>
          <p:nvPr>
            <p:ph type="ftr" sz="quarter" idx="11"/>
          </p:nvPr>
        </p:nvSpPr>
        <p:spPr/>
        <p:txBody>
          <a:bodyPr/>
          <a:lstStyle/>
          <a:p>
            <a:r>
              <a:rPr lang="en-US"/>
              <a:t>LIFESTYLE</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0267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DE2202-1C93-4505-A578-E8A2D612C5F3}" type="datetime1">
              <a:rPr lang="en-US" smtClean="0"/>
              <a:t>10/19/2018</a:t>
            </a:fld>
            <a:endParaRPr lang="en-US" dirty="0"/>
          </a:p>
        </p:txBody>
      </p:sp>
      <p:sp>
        <p:nvSpPr>
          <p:cNvPr id="8" name="Footer Placeholder 7"/>
          <p:cNvSpPr>
            <a:spLocks noGrp="1"/>
          </p:cNvSpPr>
          <p:nvPr>
            <p:ph type="ftr" sz="quarter" idx="11"/>
          </p:nvPr>
        </p:nvSpPr>
        <p:spPr/>
        <p:txBody>
          <a:bodyPr/>
          <a:lstStyle/>
          <a:p>
            <a:r>
              <a:rPr lang="en-US"/>
              <a:t>LIFESTYLE</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067385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A1982C-C0DC-41B4-B85A-6F7320F2A251}" type="datetime1">
              <a:rPr lang="en-US" smtClean="0"/>
              <a:t>10/19/2018</a:t>
            </a:fld>
            <a:endParaRPr lang="en-US" dirty="0"/>
          </a:p>
        </p:txBody>
      </p:sp>
      <p:sp>
        <p:nvSpPr>
          <p:cNvPr id="4" name="Footer Placeholder 3"/>
          <p:cNvSpPr>
            <a:spLocks noGrp="1"/>
          </p:cNvSpPr>
          <p:nvPr>
            <p:ph type="ftr" sz="quarter" idx="11"/>
          </p:nvPr>
        </p:nvSpPr>
        <p:spPr/>
        <p:txBody>
          <a:bodyPr/>
          <a:lstStyle/>
          <a:p>
            <a:r>
              <a:rPr lang="en-US"/>
              <a:t>LIFESTYLE</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953095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A1876-F593-4353-893A-F66367A86D4F}" type="datetime1">
              <a:rPr lang="en-US" smtClean="0"/>
              <a:t>10/19/2018</a:t>
            </a:fld>
            <a:endParaRPr lang="en-US" dirty="0"/>
          </a:p>
        </p:txBody>
      </p:sp>
      <p:sp>
        <p:nvSpPr>
          <p:cNvPr id="3" name="Footer Placeholder 2"/>
          <p:cNvSpPr>
            <a:spLocks noGrp="1"/>
          </p:cNvSpPr>
          <p:nvPr>
            <p:ph type="ftr" sz="quarter" idx="11"/>
          </p:nvPr>
        </p:nvSpPr>
        <p:spPr/>
        <p:txBody>
          <a:bodyPr/>
          <a:lstStyle/>
          <a:p>
            <a:r>
              <a:rPr lang="en-US"/>
              <a:t>LIFESTYLE</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445063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8736AA2-3D30-42E9-BBE9-1232E65CCD98}" type="datetime1">
              <a:rPr lang="en-US" smtClean="0"/>
              <a:t>10/19/2018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LIFESTYLE</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906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464AF5-BA66-417E-8E78-1B4467E8E6F2}"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EADD1DF-1808-4932-8C22-53954A97AC21}" type="datetime1">
              <a:rPr lang="en-US" smtClean="0"/>
              <a:t>10/19/2018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LIFESTYLE</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3749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D71BC-DDB9-49CB-BA97-3748D43C3ECC}"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48388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3CC63F-E29C-4811-85F6-E9ACE26191A4}" type="datetime1">
              <a:rPr lang="en-US" smtClean="0"/>
              <a:t>10/19/2018</a:t>
            </a:fld>
            <a:endParaRPr lang="en-US" dirty="0"/>
          </a:p>
        </p:txBody>
      </p:sp>
      <p:sp>
        <p:nvSpPr>
          <p:cNvPr id="5" name="Footer Placeholder 4"/>
          <p:cNvSpPr>
            <a:spLocks noGrp="1"/>
          </p:cNvSpPr>
          <p:nvPr>
            <p:ph type="ftr" sz="quarter" idx="11"/>
          </p:nvPr>
        </p:nvSpPr>
        <p:spPr/>
        <p:txBody>
          <a:bodyPr/>
          <a:lstStyle/>
          <a:p>
            <a:r>
              <a:rPr lang="en-US"/>
              <a:t>LIFESTYLE</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8534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A171AD4-1256-4E6C-B2D8-21BDF002F225}" type="datetime1">
              <a:rPr lang="en-US" smtClean="0"/>
              <a:t>10/19/2018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LIFESTYLE</a:t>
            </a:r>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09C0C4-F190-4150-BBAD-A5F02866B7F9}" type="datetime1">
              <a:rPr lang="en-US" smtClean="0"/>
              <a:t>10/19/2018</a:t>
            </a:fld>
            <a:endParaRPr lang="en-US" dirty="0"/>
          </a:p>
        </p:txBody>
      </p:sp>
      <p:sp>
        <p:nvSpPr>
          <p:cNvPr id="6" name="Footer Placeholder 5"/>
          <p:cNvSpPr>
            <a:spLocks noGrp="1"/>
          </p:cNvSpPr>
          <p:nvPr>
            <p:ph type="ftr" sz="quarter" idx="11"/>
          </p:nvPr>
        </p:nvSpPr>
        <p:spPr/>
        <p:txBody>
          <a:bodyPr/>
          <a:lstStyle/>
          <a:p>
            <a:r>
              <a:rPr lang="en-US"/>
              <a:t>LIFESTYLE</a:t>
            </a:r>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60D2A8-19E3-4751-B8C8-13EB9C20F651}" type="datetime1">
              <a:rPr lang="en-US" smtClean="0"/>
              <a:t>10/19/2018</a:t>
            </a:fld>
            <a:endParaRPr lang="en-US" dirty="0"/>
          </a:p>
        </p:txBody>
      </p:sp>
      <p:sp>
        <p:nvSpPr>
          <p:cNvPr id="8" name="Footer Placeholder 7"/>
          <p:cNvSpPr>
            <a:spLocks noGrp="1"/>
          </p:cNvSpPr>
          <p:nvPr>
            <p:ph type="ftr" sz="quarter" idx="11"/>
          </p:nvPr>
        </p:nvSpPr>
        <p:spPr/>
        <p:txBody>
          <a:bodyPr/>
          <a:lstStyle/>
          <a:p>
            <a:r>
              <a:rPr lang="en-US"/>
              <a:t>LIFESTYLE</a:t>
            </a:r>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93C0C3-1B2A-473F-9A09-B294CD378D3F}" type="datetime1">
              <a:rPr lang="en-US" smtClean="0"/>
              <a:t>10/19/2018</a:t>
            </a:fld>
            <a:endParaRPr lang="en-US" dirty="0"/>
          </a:p>
        </p:txBody>
      </p:sp>
      <p:sp>
        <p:nvSpPr>
          <p:cNvPr id="4" name="Footer Placeholder 3"/>
          <p:cNvSpPr>
            <a:spLocks noGrp="1"/>
          </p:cNvSpPr>
          <p:nvPr>
            <p:ph type="ftr" sz="quarter" idx="11"/>
          </p:nvPr>
        </p:nvSpPr>
        <p:spPr/>
        <p:txBody>
          <a:bodyPr/>
          <a:lstStyle/>
          <a:p>
            <a:r>
              <a:rPr lang="en-US"/>
              <a:t>LIFESTYLE</a:t>
            </a:r>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47B6A-4E36-4254-9847-7C96924E1B1C}" type="datetime1">
              <a:rPr lang="en-US" smtClean="0"/>
              <a:t>10/19/2018</a:t>
            </a:fld>
            <a:endParaRPr lang="en-US" dirty="0"/>
          </a:p>
        </p:txBody>
      </p:sp>
      <p:sp>
        <p:nvSpPr>
          <p:cNvPr id="3" name="Footer Placeholder 2"/>
          <p:cNvSpPr>
            <a:spLocks noGrp="1"/>
          </p:cNvSpPr>
          <p:nvPr>
            <p:ph type="ftr" sz="quarter" idx="11"/>
          </p:nvPr>
        </p:nvSpPr>
        <p:spPr/>
        <p:txBody>
          <a:bodyPr/>
          <a:lstStyle/>
          <a:p>
            <a:r>
              <a:rPr lang="en-US"/>
              <a:t>LIFESTYLE</a:t>
            </a:r>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5B946F97-92B9-41CA-8076-2623884FBA8C}" type="datetime1">
              <a:rPr lang="en-US" smtClean="0"/>
              <a:t>10/19/2018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r>
              <a:rPr lang="en-US"/>
              <a:t>LIFESTYLE</a:t>
            </a:r>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DEA6E537-B531-4661-8ADA-E3A47E738F3A}" type="datetime1">
              <a:rPr lang="en-US" smtClean="0"/>
              <a:t>10/19/2018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r>
              <a:rPr lang="en-US"/>
              <a:t>LIFESTYLE</a:t>
            </a:r>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3D95B47-8BC9-4880-98F4-E5EE6630D8EE}" type="datetime1">
              <a:rPr lang="en-US" smtClean="0"/>
              <a:t>10/19/2018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LIFESTYLE</a:t>
            </a:r>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EA95A0-44AE-45FF-9C1A-A5AB6CE14696}" type="datetime1">
              <a:rPr lang="en-US" smtClean="0"/>
              <a:t>10/19/2018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LIFESTYLE</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6200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oleObject" Target="../embeddings/oleObject4.bin"/><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 Id="rId1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807486-7D85-4DD1-8F30-961465B61A91}"/>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E9C8DB41-E190-4EBE-A6B2-841481033B00}"/>
              </a:ext>
            </a:extLst>
          </p:cNvPr>
          <p:cNvSpPr>
            <a:spLocks noGrp="1"/>
          </p:cNvSpPr>
          <p:nvPr>
            <p:ph type="sldNum" sz="quarter" idx="12"/>
          </p:nvPr>
        </p:nvSpPr>
        <p:spPr/>
        <p:txBody>
          <a:bodyPr/>
          <a:lstStyle/>
          <a:p>
            <a:fld id="{71766878-3199-4EAB-94E7-2D6D11070E14}" type="slidenum">
              <a:rPr lang="en-US" smtClean="0"/>
              <a:pPr/>
              <a:t>1</a:t>
            </a:fld>
            <a:endParaRPr lang="en-US" dirty="0"/>
          </a:p>
        </p:txBody>
      </p:sp>
      <p:pic>
        <p:nvPicPr>
          <p:cNvPr id="8" name="Picture 7">
            <a:extLst>
              <a:ext uri="{FF2B5EF4-FFF2-40B4-BE49-F238E27FC236}">
                <a16:creationId xmlns:a16="http://schemas.microsoft.com/office/drawing/2014/main" id="{038E216C-28B2-4ED7-8FB8-D552CD7C5D55}"/>
              </a:ext>
            </a:extLst>
          </p:cNvPr>
          <p:cNvPicPr>
            <a:picLocks noChangeAspect="1"/>
          </p:cNvPicPr>
          <p:nvPr/>
        </p:nvPicPr>
        <p:blipFill>
          <a:blip r:embed="rId2"/>
          <a:stretch>
            <a:fillRect/>
          </a:stretch>
        </p:blipFill>
        <p:spPr>
          <a:xfrm>
            <a:off x="3972779" y="1391134"/>
            <a:ext cx="4529905" cy="2742716"/>
          </a:xfrm>
          <a:prstGeom prst="rect">
            <a:avLst/>
          </a:prstGeom>
        </p:spPr>
      </p:pic>
      <p:sp>
        <p:nvSpPr>
          <p:cNvPr id="9" name="Rectangle 8">
            <a:extLst>
              <a:ext uri="{FF2B5EF4-FFF2-40B4-BE49-F238E27FC236}">
                <a16:creationId xmlns:a16="http://schemas.microsoft.com/office/drawing/2014/main" id="{52896B98-2BC2-4EEA-A796-CB9C87BA5203}"/>
              </a:ext>
            </a:extLst>
          </p:cNvPr>
          <p:cNvSpPr/>
          <p:nvPr/>
        </p:nvSpPr>
        <p:spPr>
          <a:xfrm>
            <a:off x="1017123" y="4423768"/>
            <a:ext cx="10614894" cy="1661993"/>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A mini Project Presentation On</a:t>
            </a:r>
          </a:p>
          <a:p>
            <a:pPr algn="ctr"/>
            <a:r>
              <a:rPr lang="en-US" sz="5400" dirty="0">
                <a:ln w="0"/>
                <a:effectLst>
                  <a:outerShdw blurRad="38100" dist="19050" dir="2700000" algn="tl" rotWithShape="0">
                    <a:schemeClr val="dk1">
                      <a:alpha val="40000"/>
                    </a:schemeClr>
                  </a:outerShdw>
                </a:effectLst>
              </a:rPr>
              <a:t>Lifestyle Cart – E Commerce System</a:t>
            </a:r>
          </a:p>
        </p:txBody>
      </p:sp>
    </p:spTree>
    <p:extLst>
      <p:ext uri="{BB962C8B-B14F-4D97-AF65-F5344CB8AC3E}">
        <p14:creationId xmlns:p14="http://schemas.microsoft.com/office/powerpoint/2010/main" val="4034519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965710" y="577049"/>
            <a:ext cx="6548419" cy="723665"/>
          </a:xfrm>
        </p:spPr>
        <p:txBody>
          <a:bodyPr/>
          <a:lstStyle/>
          <a:p>
            <a:r>
              <a:rPr lang="en-IN" sz="4400" dirty="0">
                <a:solidFill>
                  <a:schemeClr val="accent3">
                    <a:lumMod val="50000"/>
                  </a:schemeClr>
                </a:solidFill>
                <a:latin typeface="Calibri" panose="020F0502020204030204" pitchFamily="34" charset="0"/>
                <a:cs typeface="Calibri" panose="020F0502020204030204" pitchFamily="34" charset="0"/>
              </a:rPr>
              <a:t>analysis</a:t>
            </a:r>
          </a:p>
        </p:txBody>
      </p:sp>
      <p:sp>
        <p:nvSpPr>
          <p:cNvPr id="3" name="Rectangle 2">
            <a:extLst>
              <a:ext uri="{FF2B5EF4-FFF2-40B4-BE49-F238E27FC236}">
                <a16:creationId xmlns:a16="http://schemas.microsoft.com/office/drawing/2014/main" id="{FB04C0A8-0D2B-4AC0-BC37-1429760F50A8}"/>
              </a:ext>
            </a:extLst>
          </p:cNvPr>
          <p:cNvSpPr/>
          <p:nvPr/>
        </p:nvSpPr>
        <p:spPr>
          <a:xfrm>
            <a:off x="2959223" y="2326511"/>
            <a:ext cx="6859480" cy="2028761"/>
          </a:xfrm>
          <a:prstGeom prst="rect">
            <a:avLst/>
          </a:prstGeom>
        </p:spPr>
        <p:txBody>
          <a:bodyPr wrap="square">
            <a:spAutoFit/>
          </a:bodyPr>
          <a:lstStyle/>
          <a:p>
            <a:pPr marL="342900" lvl="0" indent="-342900">
              <a:buClr>
                <a:schemeClr val="dk1"/>
              </a:buClr>
              <a:buSzPts val="3200"/>
              <a:buFont typeface="Noto Sans Symbols"/>
              <a:buChar char="▪"/>
            </a:pPr>
            <a:r>
              <a:rPr lang="en-US" sz="4000" b="1" i="1" dirty="0">
                <a:solidFill>
                  <a:schemeClr val="bg2">
                    <a:lumMod val="25000"/>
                  </a:schemeClr>
                </a:solidFill>
                <a:latin typeface="Verdana" panose="020B0604030504040204" pitchFamily="34" charset="0"/>
                <a:ea typeface="Verdana" panose="020B0604030504040204" pitchFamily="34" charset="0"/>
                <a:cs typeface="Verdana"/>
                <a:sym typeface="Verdana"/>
              </a:rPr>
              <a:t>Study of the problem</a:t>
            </a:r>
          </a:p>
          <a:p>
            <a:pPr lvl="0">
              <a:buClr>
                <a:schemeClr val="dk1"/>
              </a:buClr>
              <a:buSzPts val="3200"/>
            </a:pPr>
            <a:endParaRPr lang="en-US" sz="4000" b="1" i="1" dirty="0">
              <a:latin typeface="Verdana" panose="020B0604030504040204" pitchFamily="34" charset="0"/>
              <a:ea typeface="Verdana" panose="020B0604030504040204" pitchFamily="34" charset="0"/>
            </a:endParaRPr>
          </a:p>
          <a:p>
            <a:pPr marL="342900" lvl="0" indent="-342900">
              <a:spcBef>
                <a:spcPts val="720"/>
              </a:spcBef>
              <a:spcAft>
                <a:spcPts val="1600"/>
              </a:spcAft>
              <a:buClr>
                <a:schemeClr val="dk1"/>
              </a:buClr>
              <a:buSzPts val="3600"/>
              <a:buFont typeface="Noto Sans Symbols"/>
              <a:buChar char="▪"/>
            </a:pPr>
            <a:r>
              <a:rPr lang="en-US" sz="4000" b="1" i="1" dirty="0">
                <a:solidFill>
                  <a:schemeClr val="bg2">
                    <a:lumMod val="25000"/>
                  </a:schemeClr>
                </a:solidFill>
                <a:latin typeface="Verdana" panose="020B0604030504040204" pitchFamily="34" charset="0"/>
                <a:ea typeface="Verdana" panose="020B0604030504040204" pitchFamily="34" charset="0"/>
                <a:cs typeface="Verdana"/>
                <a:sym typeface="Verdana"/>
              </a:rPr>
              <a:t>Project Scope</a:t>
            </a:r>
            <a:endParaRPr lang="en-US" sz="4000" b="1" i="1" dirty="0">
              <a:solidFill>
                <a:schemeClr val="bg2">
                  <a:lumMod val="25000"/>
                </a:schemeClr>
              </a:solidFill>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ECEB2BE1-D073-464E-8D62-931FD071BA35}"/>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5EAC61D4-BEAA-42B4-9EA8-15F64A6C652C}"/>
              </a:ext>
            </a:extLst>
          </p:cNvPr>
          <p:cNvSpPr>
            <a:spLocks noGrp="1"/>
          </p:cNvSpPr>
          <p:nvPr>
            <p:ph type="sldNum" sz="quarter" idx="12"/>
          </p:nvPr>
        </p:nvSpPr>
        <p:spPr/>
        <p:txBody>
          <a:bodyPr/>
          <a:lstStyle/>
          <a:p>
            <a:fld id="{69E57DC2-970A-4B3E-BB1C-7A09969E49DF}" type="slidenum">
              <a:rPr lang="en-US" smtClean="0"/>
              <a:pPr/>
              <a:t>10</a:t>
            </a:fld>
            <a:endParaRPr lang="en-US" dirty="0"/>
          </a:p>
        </p:txBody>
      </p:sp>
    </p:spTree>
    <p:extLst>
      <p:ext uri="{BB962C8B-B14F-4D97-AF65-F5344CB8AC3E}">
        <p14:creationId xmlns:p14="http://schemas.microsoft.com/office/powerpoint/2010/main" val="32562276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418079" y="461640"/>
            <a:ext cx="8773921" cy="841801"/>
          </a:xfrm>
        </p:spPr>
        <p:txBody>
          <a:bodyPr/>
          <a:lstStyle/>
          <a:p>
            <a:r>
              <a:rPr lang="en-IN" sz="4400" b="1" dirty="0">
                <a:solidFill>
                  <a:schemeClr val="accent3">
                    <a:lumMod val="50000"/>
                  </a:schemeClr>
                </a:solidFill>
                <a:latin typeface="Calibri" panose="020F0502020204030204" pitchFamily="34" charset="0"/>
                <a:cs typeface="Calibri" panose="020F0502020204030204" pitchFamily="34" charset="0"/>
              </a:rPr>
              <a:t>Analysis </a:t>
            </a:r>
            <a:r>
              <a:rPr lang="en-IN" sz="4400" dirty="0">
                <a:solidFill>
                  <a:schemeClr val="accent3">
                    <a:lumMod val="50000"/>
                  </a:schemeClr>
                </a:solidFill>
                <a:latin typeface="Calibri" panose="020F0502020204030204" pitchFamily="34" charset="0"/>
                <a:cs typeface="Calibri" panose="020F0502020204030204" pitchFamily="34" charset="0"/>
              </a:rPr>
              <a:t>– </a:t>
            </a:r>
            <a:r>
              <a:rPr lang="en-IN" sz="3600" dirty="0">
                <a:solidFill>
                  <a:schemeClr val="accent3">
                    <a:lumMod val="50000"/>
                  </a:schemeClr>
                </a:solidFill>
                <a:latin typeface="Calibri" panose="020F0502020204030204" pitchFamily="34" charset="0"/>
                <a:cs typeface="Calibri" panose="020F0502020204030204" pitchFamily="34" charset="0"/>
              </a:rPr>
              <a:t>study of the problem</a:t>
            </a:r>
            <a:endParaRPr lang="en-IN" sz="4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3A0FD0D-6ABF-4877-9FE0-061A1AE1E3AF}"/>
              </a:ext>
            </a:extLst>
          </p:cNvPr>
          <p:cNvSpPr/>
          <p:nvPr/>
        </p:nvSpPr>
        <p:spPr>
          <a:xfrm>
            <a:off x="1748902" y="2128644"/>
            <a:ext cx="9010834" cy="2600712"/>
          </a:xfrm>
          <a:prstGeom prst="rect">
            <a:avLst/>
          </a:prstGeom>
        </p:spPr>
        <p:txBody>
          <a:bodyPr wrap="square">
            <a:spAutoFit/>
          </a:bodyPr>
          <a:lstStyle/>
          <a:p>
            <a:pPr marL="342900" lvl="0" indent="-342900">
              <a:buClr>
                <a:schemeClr val="dk1"/>
              </a:buClr>
              <a:buSzPts val="3200"/>
            </a:pPr>
            <a:r>
              <a:rPr lang="en-US" sz="3200"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sym typeface="Verdana"/>
              </a:rPr>
              <a:t>This Online shopping system involves with two types of users.</a:t>
            </a:r>
            <a:endParaRPr lang="en-US"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endParaRPr>
          </a:p>
          <a:p>
            <a:pPr marL="3200400" lvl="6" indent="-457200">
              <a:spcBef>
                <a:spcPts val="560"/>
              </a:spcBef>
              <a:buClr>
                <a:schemeClr val="dk1"/>
              </a:buClr>
              <a:buSzPts val="2800"/>
            </a:pPr>
            <a:endParaRPr lang="en-US" sz="2800"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sym typeface="Verdana"/>
            </a:endParaRPr>
          </a:p>
          <a:p>
            <a:pPr marL="3200400" lvl="6" indent="-457200">
              <a:spcBef>
                <a:spcPts val="560"/>
              </a:spcBef>
              <a:buClr>
                <a:schemeClr val="dk1"/>
              </a:buClr>
              <a:buSzPts val="2800"/>
            </a:pPr>
            <a:r>
              <a:rPr lang="en-US" sz="2800" b="1"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sym typeface="Verdana"/>
              </a:rPr>
              <a:t>1. CUSTOMER</a:t>
            </a:r>
            <a:endParaRPr lang="en-US" b="1"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endParaRPr>
          </a:p>
          <a:p>
            <a:pPr marL="3200400" lvl="6" indent="-457200">
              <a:spcBef>
                <a:spcPts val="560"/>
              </a:spcBef>
              <a:spcAft>
                <a:spcPts val="1600"/>
              </a:spcAft>
              <a:buClr>
                <a:schemeClr val="dk1"/>
              </a:buClr>
              <a:buSzPts val="2800"/>
            </a:pPr>
            <a:r>
              <a:rPr lang="en-US" sz="2800" b="1" dirty="0">
                <a:solidFill>
                  <a:schemeClr val="bg2">
                    <a:lumMod val="10000"/>
                  </a:schemeClr>
                </a:solidFill>
                <a:latin typeface="Verdana" panose="020B0604030504040204" pitchFamily="34" charset="0"/>
                <a:ea typeface="Verdana" panose="020B0604030504040204" pitchFamily="34" charset="0"/>
                <a:cs typeface="Aharoni" panose="02010803020104030203" pitchFamily="2" charset="-79"/>
                <a:sym typeface="Verdana"/>
              </a:rPr>
              <a:t>2. ADMINISTRATOR</a:t>
            </a:r>
          </a:p>
        </p:txBody>
      </p:sp>
      <p:sp>
        <p:nvSpPr>
          <p:cNvPr id="3" name="Footer Placeholder 2">
            <a:extLst>
              <a:ext uri="{FF2B5EF4-FFF2-40B4-BE49-F238E27FC236}">
                <a16:creationId xmlns:a16="http://schemas.microsoft.com/office/drawing/2014/main" id="{5ED608B4-CAB9-49C9-AFA0-C89994675050}"/>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FA4E9982-E1CA-4045-8AEB-E945A7349882}"/>
              </a:ext>
            </a:extLst>
          </p:cNvPr>
          <p:cNvSpPr>
            <a:spLocks noGrp="1"/>
          </p:cNvSpPr>
          <p:nvPr>
            <p:ph type="sldNum" sz="quarter" idx="12"/>
          </p:nvPr>
        </p:nvSpPr>
        <p:spPr/>
        <p:txBody>
          <a:bodyPr/>
          <a:lstStyle/>
          <a:p>
            <a:fld id="{69E57DC2-970A-4B3E-BB1C-7A09969E49DF}" type="slidenum">
              <a:rPr lang="en-US" smtClean="0"/>
              <a:pPr/>
              <a:t>11</a:t>
            </a:fld>
            <a:endParaRPr lang="en-US" dirty="0"/>
          </a:p>
        </p:txBody>
      </p:sp>
    </p:spTree>
    <p:extLst>
      <p:ext uri="{BB962C8B-B14F-4D97-AF65-F5344CB8AC3E}">
        <p14:creationId xmlns:p14="http://schemas.microsoft.com/office/powerpoint/2010/main" val="20542637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77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1F58955-17C4-4709-B0FD-55B27386213F}"/>
              </a:ext>
            </a:extLst>
          </p:cNvPr>
          <p:cNvSpPr txBox="1">
            <a:spLocks/>
          </p:cNvSpPr>
          <p:nvPr/>
        </p:nvSpPr>
        <p:spPr>
          <a:xfrm>
            <a:off x="3845026" y="467228"/>
            <a:ext cx="6891854" cy="841801"/>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IN" sz="4400" b="1" dirty="0">
                <a:solidFill>
                  <a:schemeClr val="accent3">
                    <a:lumMod val="50000"/>
                  </a:schemeClr>
                </a:solidFill>
                <a:latin typeface="Calibri" panose="020F0502020204030204" pitchFamily="34" charset="0"/>
                <a:cs typeface="Calibri" panose="020F0502020204030204" pitchFamily="34" charset="0"/>
              </a:rPr>
              <a:t>Analysis </a:t>
            </a:r>
            <a:r>
              <a:rPr lang="en-IN" sz="4400" dirty="0">
                <a:solidFill>
                  <a:schemeClr val="accent3">
                    <a:lumMod val="50000"/>
                  </a:schemeClr>
                </a:solidFill>
                <a:latin typeface="Calibri" panose="020F0502020204030204" pitchFamily="34" charset="0"/>
                <a:cs typeface="Calibri" panose="020F0502020204030204" pitchFamily="34" charset="0"/>
              </a:rPr>
              <a:t>– project scope</a:t>
            </a:r>
            <a:endParaRPr lang="en-IN" sz="44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8F12AC2-952E-4EB0-93F2-2D7121123786}"/>
              </a:ext>
            </a:extLst>
          </p:cNvPr>
          <p:cNvSpPr/>
          <p:nvPr/>
        </p:nvSpPr>
        <p:spPr>
          <a:xfrm>
            <a:off x="2433120" y="1638301"/>
            <a:ext cx="7925441" cy="3780522"/>
          </a:xfrm>
          <a:prstGeom prst="rect">
            <a:avLst/>
          </a:prstGeom>
        </p:spPr>
        <p:txBody>
          <a:bodyPr wrap="square">
            <a:spAutoFit/>
          </a:bodyPr>
          <a:lstStyle/>
          <a:p>
            <a:pPr marL="342900" lvl="0" indent="-342900">
              <a:buClr>
                <a:schemeClr val="dk1"/>
              </a:buClr>
              <a:buSzPts val="4000"/>
              <a:buFont typeface="Arial"/>
              <a:buChar char="•"/>
            </a:pPr>
            <a:r>
              <a:rPr lang="en-US" sz="3200" b="1"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sym typeface="Calibri"/>
              </a:rPr>
              <a:t>Functionality: </a:t>
            </a:r>
            <a:endParaRPr lang="en-US" sz="24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640"/>
              </a:spcBef>
              <a:buClr>
                <a:schemeClr val="dk1"/>
              </a:buClr>
              <a:buSzPts val="3200"/>
            </a:pP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Since it stand alone application, one or more user may use it at a time.</a:t>
            </a:r>
          </a:p>
          <a:p>
            <a:pPr marL="342900" lvl="0" indent="-342900">
              <a:spcBef>
                <a:spcPts val="640"/>
              </a:spcBef>
              <a:buClr>
                <a:schemeClr val="dk1"/>
              </a:buClr>
              <a:buSzPts val="3200"/>
            </a:pPr>
            <a:endParaRPr lang="en-US" sz="2400" dirty="0">
              <a:latin typeface="Aharoni" panose="02010803020104030203" pitchFamily="2" charset="-79"/>
              <a:cs typeface="Aharoni" panose="02010803020104030203" pitchFamily="2" charset="-79"/>
            </a:endParaRPr>
          </a:p>
          <a:p>
            <a:pPr marL="342900" lvl="0" indent="-342900">
              <a:spcBef>
                <a:spcPts val="800"/>
              </a:spcBef>
              <a:buClr>
                <a:schemeClr val="dk1"/>
              </a:buClr>
              <a:buSzPts val="4000"/>
              <a:buFont typeface="Arial"/>
              <a:buChar char="•"/>
            </a:pPr>
            <a:r>
              <a:rPr lang="en-US" sz="3200" b="1"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sym typeface="Calibri"/>
              </a:rPr>
              <a:t>Technology:</a:t>
            </a:r>
            <a:endParaRPr lang="en-US" sz="24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640"/>
              </a:spcBef>
              <a:buClr>
                <a:schemeClr val="dk1"/>
              </a:buClr>
              <a:buSzPts val="3200"/>
            </a:pP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Front End: CSS java script HTML5 PHP</a:t>
            </a:r>
            <a:endParaRPr lang="en-US" sz="2400" dirty="0">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640"/>
              </a:spcBef>
              <a:buClr>
                <a:schemeClr val="dk1"/>
              </a:buClr>
              <a:buSzPts val="3200"/>
            </a:pP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Back End: XAMPP</a:t>
            </a:r>
          </a:p>
          <a:p>
            <a:pPr marL="342900" lvl="0" indent="-342900">
              <a:spcBef>
                <a:spcPts val="640"/>
              </a:spcBef>
              <a:buClr>
                <a:schemeClr val="dk1"/>
              </a:buClr>
              <a:buSzPts val="3200"/>
            </a:pP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Database : MY SQL </a:t>
            </a:r>
            <a:endParaRPr lang="en-US" sz="2400" dirty="0">
              <a:latin typeface="Verdana" panose="020B0604030504040204" pitchFamily="34" charset="0"/>
              <a:ea typeface="Verdana" panose="020B0604030504040204" pitchFamily="34" charset="0"/>
              <a:cs typeface="Aharoni" panose="02010803020104030203" pitchFamily="2" charset="-79"/>
            </a:endParaRPr>
          </a:p>
        </p:txBody>
      </p:sp>
      <p:sp>
        <p:nvSpPr>
          <p:cNvPr id="2" name="Footer Placeholder 1">
            <a:extLst>
              <a:ext uri="{FF2B5EF4-FFF2-40B4-BE49-F238E27FC236}">
                <a16:creationId xmlns:a16="http://schemas.microsoft.com/office/drawing/2014/main" id="{B76AD17B-FBBC-4C1B-8F71-7BE71E7132B5}"/>
              </a:ext>
            </a:extLst>
          </p:cNvPr>
          <p:cNvSpPr>
            <a:spLocks noGrp="1"/>
          </p:cNvSpPr>
          <p:nvPr>
            <p:ph type="ftr" sz="quarter" idx="11"/>
          </p:nvPr>
        </p:nvSpPr>
        <p:spPr/>
        <p:txBody>
          <a:bodyPr/>
          <a:lstStyle/>
          <a:p>
            <a:r>
              <a:rPr lang="en-US"/>
              <a:t>LIFESTYLE</a:t>
            </a:r>
            <a:endParaRPr lang="en-US" dirty="0"/>
          </a:p>
        </p:txBody>
      </p:sp>
      <p:sp>
        <p:nvSpPr>
          <p:cNvPr id="3" name="Slide Number Placeholder 2">
            <a:extLst>
              <a:ext uri="{FF2B5EF4-FFF2-40B4-BE49-F238E27FC236}">
                <a16:creationId xmlns:a16="http://schemas.microsoft.com/office/drawing/2014/main" id="{15EA54B8-B8AF-47A8-8136-1ABFB8ABE492}"/>
              </a:ext>
            </a:extLst>
          </p:cNvPr>
          <p:cNvSpPr>
            <a:spLocks noGrp="1"/>
          </p:cNvSpPr>
          <p:nvPr>
            <p:ph type="sldNum" sz="quarter" idx="12"/>
          </p:nvPr>
        </p:nvSpPr>
        <p:spPr/>
        <p:txBody>
          <a:bodyPr/>
          <a:lstStyle/>
          <a:p>
            <a:fld id="{69E57DC2-970A-4B3E-BB1C-7A09969E49DF}" type="slidenum">
              <a:rPr lang="en-US" smtClean="0"/>
              <a:pPr/>
              <a:t>12</a:t>
            </a:fld>
            <a:endParaRPr lang="en-US" dirty="0"/>
          </a:p>
        </p:txBody>
      </p:sp>
    </p:spTree>
    <p:extLst>
      <p:ext uri="{BB962C8B-B14F-4D97-AF65-F5344CB8AC3E}">
        <p14:creationId xmlns:p14="http://schemas.microsoft.com/office/powerpoint/2010/main" val="37315810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BC3BD9-E1D0-4988-9FC2-F564AE274BF9}"/>
              </a:ext>
            </a:extLst>
          </p:cNvPr>
          <p:cNvSpPr/>
          <p:nvPr/>
        </p:nvSpPr>
        <p:spPr>
          <a:xfrm>
            <a:off x="2507017" y="1800349"/>
            <a:ext cx="7630408" cy="3257302"/>
          </a:xfrm>
          <a:prstGeom prst="rect">
            <a:avLst/>
          </a:prstGeom>
        </p:spPr>
        <p:txBody>
          <a:bodyPr wrap="square">
            <a:spAutoFit/>
          </a:bodyPr>
          <a:lstStyle/>
          <a:p>
            <a:pPr marL="342900" lvl="0" indent="-342900">
              <a:buClr>
                <a:schemeClr val="dk1"/>
              </a:buClr>
              <a:buSzPts val="4000"/>
              <a:buFont typeface="Arial"/>
              <a:buChar char="•"/>
            </a:pPr>
            <a:r>
              <a:rPr lang="en-US" sz="3200" b="1"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sym typeface="Calibri"/>
              </a:rPr>
              <a:t>Reliability:</a:t>
            </a:r>
            <a:endParaRPr lang="en-US" sz="24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640"/>
              </a:spcBef>
              <a:buClr>
                <a:schemeClr val="dk1"/>
              </a:buClr>
              <a:buSzPts val="3200"/>
            </a:pPr>
            <a:r>
              <a:rPr lang="en-US" sz="2400" b="1" dirty="0">
                <a:solidFill>
                  <a:schemeClr val="dk1"/>
                </a:solidFill>
                <a:latin typeface="Verdana" panose="020B0604030504040204" pitchFamily="34" charset="0"/>
                <a:ea typeface="Verdana" panose="020B0604030504040204" pitchFamily="34" charset="0"/>
                <a:cs typeface="Aharoni" panose="02010803020104030203" pitchFamily="2" charset="-79"/>
                <a:sym typeface="Verdana"/>
              </a:rPr>
              <a:t>	 </a:t>
            </a: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The system is available during online time only.</a:t>
            </a:r>
          </a:p>
          <a:p>
            <a:pPr marL="342900" lvl="0" indent="-342900">
              <a:spcBef>
                <a:spcPts val="640"/>
              </a:spcBef>
              <a:buClr>
                <a:schemeClr val="dk1"/>
              </a:buClr>
              <a:buSzPts val="3200"/>
            </a:pPr>
            <a:endParaRPr lang="en-US" sz="24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800"/>
              </a:spcBef>
              <a:buClr>
                <a:schemeClr val="dk1"/>
              </a:buClr>
              <a:buSzPts val="4000"/>
              <a:buFont typeface="Arial"/>
              <a:buChar char="•"/>
            </a:pPr>
            <a:r>
              <a:rPr lang="en-US" sz="3200" b="1"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sym typeface="Calibri"/>
              </a:rPr>
              <a:t>Performance:</a:t>
            </a:r>
            <a:endParaRPr lang="en-US" sz="24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a:p>
            <a:pPr marL="342900" lvl="0" indent="-342900">
              <a:spcBef>
                <a:spcPts val="640"/>
              </a:spcBef>
              <a:buClr>
                <a:schemeClr val="dk1"/>
              </a:buClr>
              <a:buSzPts val="3200"/>
            </a:pPr>
            <a:r>
              <a:rPr lang="en-US" sz="24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The performance depends on hardware specification.</a:t>
            </a:r>
            <a:endParaRPr lang="en-US" sz="2400" dirty="0">
              <a:latin typeface="Verdana" panose="020B0604030504040204" pitchFamily="34" charset="0"/>
              <a:ea typeface="Verdana" panose="020B0604030504040204" pitchFamily="34" charset="0"/>
              <a:cs typeface="Aharoni" panose="02010803020104030203" pitchFamily="2" charset="-79"/>
            </a:endParaRPr>
          </a:p>
        </p:txBody>
      </p:sp>
      <p:sp>
        <p:nvSpPr>
          <p:cNvPr id="2" name="Footer Placeholder 1">
            <a:extLst>
              <a:ext uri="{FF2B5EF4-FFF2-40B4-BE49-F238E27FC236}">
                <a16:creationId xmlns:a16="http://schemas.microsoft.com/office/drawing/2014/main" id="{D311DC1D-926C-4ECE-9635-20693D01560D}"/>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10749A6A-F0FA-47E0-BC36-A5F4D8589510}"/>
              </a:ext>
            </a:extLst>
          </p:cNvPr>
          <p:cNvSpPr>
            <a:spLocks noGrp="1"/>
          </p:cNvSpPr>
          <p:nvPr>
            <p:ph type="sldNum" sz="quarter" idx="12"/>
          </p:nvPr>
        </p:nvSpPr>
        <p:spPr/>
        <p:txBody>
          <a:bodyPr/>
          <a:lstStyle/>
          <a:p>
            <a:fld id="{69E57DC2-970A-4B3E-BB1C-7A09969E49DF}" type="slidenum">
              <a:rPr lang="en-US" smtClean="0"/>
              <a:pPr/>
              <a:t>13</a:t>
            </a:fld>
            <a:endParaRPr lang="en-US" dirty="0"/>
          </a:p>
        </p:txBody>
      </p:sp>
    </p:spTree>
    <p:extLst>
      <p:ext uri="{BB962C8B-B14F-4D97-AF65-F5344CB8AC3E}">
        <p14:creationId xmlns:p14="http://schemas.microsoft.com/office/powerpoint/2010/main" val="766666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688315" y="199639"/>
            <a:ext cx="6548419" cy="1086237"/>
          </a:xfrm>
        </p:spPr>
        <p:txBody>
          <a:bodyPr/>
          <a:lstStyle/>
          <a:p>
            <a:r>
              <a:rPr lang="en-IN" sz="4400" dirty="0">
                <a:solidFill>
                  <a:schemeClr val="accent5">
                    <a:lumMod val="50000"/>
                  </a:schemeClr>
                </a:solidFill>
                <a:latin typeface="Calibri" panose="020F0502020204030204" pitchFamily="34" charset="0"/>
                <a:cs typeface="Calibri" panose="020F0502020204030204" pitchFamily="34" charset="0"/>
              </a:rPr>
              <a:t>design</a:t>
            </a:r>
          </a:p>
        </p:txBody>
      </p:sp>
      <p:sp>
        <p:nvSpPr>
          <p:cNvPr id="15" name="Google Shape;140;p24">
            <a:extLst>
              <a:ext uri="{FF2B5EF4-FFF2-40B4-BE49-F238E27FC236}">
                <a16:creationId xmlns:a16="http://schemas.microsoft.com/office/drawing/2014/main" id="{E2DE3985-FFC7-4AE9-99EB-B8E3638D6D95}"/>
              </a:ext>
            </a:extLst>
          </p:cNvPr>
          <p:cNvSpPr/>
          <p:nvPr/>
        </p:nvSpPr>
        <p:spPr>
          <a:xfrm>
            <a:off x="2600325" y="2047875"/>
            <a:ext cx="1143000" cy="6858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Customer</a:t>
            </a:r>
            <a:endParaRPr sz="1800">
              <a:solidFill>
                <a:schemeClr val="lt1"/>
              </a:solidFill>
              <a:latin typeface="Calibri"/>
              <a:ea typeface="Calibri"/>
              <a:cs typeface="Calibri"/>
              <a:sym typeface="Calibri"/>
            </a:endParaRPr>
          </a:p>
        </p:txBody>
      </p:sp>
      <p:sp>
        <p:nvSpPr>
          <p:cNvPr id="16" name="Google Shape;141;p24">
            <a:extLst>
              <a:ext uri="{FF2B5EF4-FFF2-40B4-BE49-F238E27FC236}">
                <a16:creationId xmlns:a16="http://schemas.microsoft.com/office/drawing/2014/main" id="{9FB1CBBD-4543-4A29-BBDA-7F4F5D27578B}"/>
              </a:ext>
            </a:extLst>
          </p:cNvPr>
          <p:cNvSpPr/>
          <p:nvPr/>
        </p:nvSpPr>
        <p:spPr>
          <a:xfrm>
            <a:off x="5724525" y="1590675"/>
            <a:ext cx="1143000" cy="1524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Get an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order</a:t>
            </a:r>
            <a:endParaRPr sz="1800">
              <a:solidFill>
                <a:schemeClr val="lt1"/>
              </a:solidFill>
              <a:latin typeface="Calibri"/>
              <a:ea typeface="Calibri"/>
              <a:cs typeface="Calibri"/>
              <a:sym typeface="Calibri"/>
            </a:endParaRPr>
          </a:p>
        </p:txBody>
      </p:sp>
      <p:sp>
        <p:nvSpPr>
          <p:cNvPr id="17" name="Google Shape;142;p24">
            <a:extLst>
              <a:ext uri="{FF2B5EF4-FFF2-40B4-BE49-F238E27FC236}">
                <a16:creationId xmlns:a16="http://schemas.microsoft.com/office/drawing/2014/main" id="{487BA25A-14B2-409A-88AF-E44B5AFF72A3}"/>
              </a:ext>
            </a:extLst>
          </p:cNvPr>
          <p:cNvSpPr/>
          <p:nvPr/>
        </p:nvSpPr>
        <p:spPr>
          <a:xfrm>
            <a:off x="8772525" y="2047875"/>
            <a:ext cx="1066800" cy="6858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Order details</a:t>
            </a:r>
            <a:endParaRPr sz="1800">
              <a:solidFill>
                <a:schemeClr val="lt1"/>
              </a:solidFill>
              <a:latin typeface="Calibri"/>
              <a:ea typeface="Calibri"/>
              <a:cs typeface="Calibri"/>
              <a:sym typeface="Calibri"/>
            </a:endParaRPr>
          </a:p>
        </p:txBody>
      </p:sp>
      <p:cxnSp>
        <p:nvCxnSpPr>
          <p:cNvPr id="18" name="Google Shape;143;p24">
            <a:extLst>
              <a:ext uri="{FF2B5EF4-FFF2-40B4-BE49-F238E27FC236}">
                <a16:creationId xmlns:a16="http://schemas.microsoft.com/office/drawing/2014/main" id="{6EE06004-4358-4E47-977D-1D662E2445FC}"/>
              </a:ext>
            </a:extLst>
          </p:cNvPr>
          <p:cNvCxnSpPr>
            <a:stCxn id="15" idx="3"/>
            <a:endCxn id="16" idx="2"/>
          </p:cNvCxnSpPr>
          <p:nvPr/>
        </p:nvCxnSpPr>
        <p:spPr>
          <a:xfrm rot="10800000" flipH="1">
            <a:off x="3743325" y="2352675"/>
            <a:ext cx="1981200" cy="38100"/>
          </a:xfrm>
          <a:prstGeom prst="straightConnector1">
            <a:avLst/>
          </a:prstGeom>
          <a:noFill/>
          <a:ln w="9525" cap="flat" cmpd="sng">
            <a:solidFill>
              <a:srgbClr val="4A7DBA"/>
            </a:solidFill>
            <a:prstDash val="solid"/>
            <a:round/>
            <a:headEnd type="none" w="sm" len="sm"/>
            <a:tailEnd type="stealth" w="med" len="med"/>
          </a:ln>
        </p:spPr>
      </p:cxnSp>
      <p:sp>
        <p:nvSpPr>
          <p:cNvPr id="19" name="Google Shape;144;p24">
            <a:extLst>
              <a:ext uri="{FF2B5EF4-FFF2-40B4-BE49-F238E27FC236}">
                <a16:creationId xmlns:a16="http://schemas.microsoft.com/office/drawing/2014/main" id="{B093CF4E-DECF-4E68-8A65-86F2F13823A6}"/>
              </a:ext>
            </a:extLst>
          </p:cNvPr>
          <p:cNvSpPr/>
          <p:nvPr/>
        </p:nvSpPr>
        <p:spPr>
          <a:xfrm>
            <a:off x="5953125" y="4333875"/>
            <a:ext cx="1600200" cy="18288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Prepare the total amount and unique</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code</a:t>
            </a:r>
            <a:endParaRPr sz="1800" dirty="0">
              <a:solidFill>
                <a:schemeClr val="lt1"/>
              </a:solidFill>
              <a:latin typeface="Calibri"/>
              <a:ea typeface="Calibri"/>
              <a:cs typeface="Calibri"/>
              <a:sym typeface="Calibri"/>
            </a:endParaRPr>
          </a:p>
        </p:txBody>
      </p:sp>
      <p:cxnSp>
        <p:nvCxnSpPr>
          <p:cNvPr id="20" name="Google Shape;145;p24">
            <a:extLst>
              <a:ext uri="{FF2B5EF4-FFF2-40B4-BE49-F238E27FC236}">
                <a16:creationId xmlns:a16="http://schemas.microsoft.com/office/drawing/2014/main" id="{3CF4E59A-8DD3-4BCF-9B45-EA31A491FC90}"/>
              </a:ext>
            </a:extLst>
          </p:cNvPr>
          <p:cNvCxnSpPr>
            <a:stCxn id="17" idx="1"/>
            <a:endCxn id="16" idx="6"/>
          </p:cNvCxnSpPr>
          <p:nvPr/>
        </p:nvCxnSpPr>
        <p:spPr>
          <a:xfrm rot="10800000">
            <a:off x="6867525" y="2352675"/>
            <a:ext cx="1905000" cy="38100"/>
          </a:xfrm>
          <a:prstGeom prst="straightConnector1">
            <a:avLst/>
          </a:prstGeom>
          <a:noFill/>
          <a:ln w="9525" cap="flat" cmpd="sng">
            <a:solidFill>
              <a:srgbClr val="4A7DBA"/>
            </a:solidFill>
            <a:prstDash val="solid"/>
            <a:round/>
            <a:headEnd type="none" w="sm" len="sm"/>
            <a:tailEnd type="stealth" w="med" len="med"/>
          </a:ln>
        </p:spPr>
      </p:cxnSp>
      <p:sp>
        <p:nvSpPr>
          <p:cNvPr id="21" name="Google Shape;146;p24">
            <a:extLst>
              <a:ext uri="{FF2B5EF4-FFF2-40B4-BE49-F238E27FC236}">
                <a16:creationId xmlns:a16="http://schemas.microsoft.com/office/drawing/2014/main" id="{A7DFE932-C00A-4668-A9DF-57BDD7B5B3F2}"/>
              </a:ext>
            </a:extLst>
          </p:cNvPr>
          <p:cNvSpPr/>
          <p:nvPr/>
        </p:nvSpPr>
        <p:spPr>
          <a:xfrm>
            <a:off x="2752725" y="4867275"/>
            <a:ext cx="1219200" cy="9144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Admin</a:t>
            </a:r>
            <a:endParaRPr sz="1800">
              <a:solidFill>
                <a:schemeClr val="lt1"/>
              </a:solidFill>
              <a:latin typeface="Calibri"/>
              <a:ea typeface="Calibri"/>
              <a:cs typeface="Calibri"/>
              <a:sym typeface="Calibri"/>
            </a:endParaRPr>
          </a:p>
        </p:txBody>
      </p:sp>
      <p:cxnSp>
        <p:nvCxnSpPr>
          <p:cNvPr id="22" name="Google Shape;147;p24">
            <a:extLst>
              <a:ext uri="{FF2B5EF4-FFF2-40B4-BE49-F238E27FC236}">
                <a16:creationId xmlns:a16="http://schemas.microsoft.com/office/drawing/2014/main" id="{F1386C8B-6035-424E-A640-F40EE8290BD6}"/>
              </a:ext>
            </a:extLst>
          </p:cNvPr>
          <p:cNvCxnSpPr/>
          <p:nvPr/>
        </p:nvCxnSpPr>
        <p:spPr>
          <a:xfrm rot="10800000">
            <a:off x="3971925" y="5019675"/>
            <a:ext cx="1905000" cy="3"/>
          </a:xfrm>
          <a:prstGeom prst="straightConnector1">
            <a:avLst/>
          </a:prstGeom>
          <a:noFill/>
          <a:ln w="9525" cap="flat" cmpd="sng">
            <a:solidFill>
              <a:srgbClr val="4A7DBA"/>
            </a:solidFill>
            <a:prstDash val="solid"/>
            <a:round/>
            <a:headEnd type="none" w="sm" len="sm"/>
            <a:tailEnd type="stealth" w="med" len="med"/>
          </a:ln>
        </p:spPr>
      </p:cxnSp>
      <p:sp>
        <p:nvSpPr>
          <p:cNvPr id="23" name="Google Shape;148;p24">
            <a:extLst>
              <a:ext uri="{FF2B5EF4-FFF2-40B4-BE49-F238E27FC236}">
                <a16:creationId xmlns:a16="http://schemas.microsoft.com/office/drawing/2014/main" id="{80367B61-A30D-4000-B451-1B048420E367}"/>
              </a:ext>
            </a:extLst>
          </p:cNvPr>
          <p:cNvSpPr txBox="1"/>
          <p:nvPr/>
        </p:nvSpPr>
        <p:spPr>
          <a:xfrm>
            <a:off x="4276725" y="4714875"/>
            <a:ext cx="116564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Ask for bill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4" name="Google Shape;149;p24">
            <a:extLst>
              <a:ext uri="{FF2B5EF4-FFF2-40B4-BE49-F238E27FC236}">
                <a16:creationId xmlns:a16="http://schemas.microsoft.com/office/drawing/2014/main" id="{49DB3AFD-D014-4F71-8730-B7DC3BB349B5}"/>
              </a:ext>
            </a:extLst>
          </p:cNvPr>
          <p:cNvCxnSpPr/>
          <p:nvPr/>
        </p:nvCxnSpPr>
        <p:spPr>
          <a:xfrm>
            <a:off x="3971925" y="5553075"/>
            <a:ext cx="1981200" cy="1588"/>
          </a:xfrm>
          <a:prstGeom prst="straightConnector1">
            <a:avLst/>
          </a:prstGeom>
          <a:noFill/>
          <a:ln w="9525" cap="flat" cmpd="sng">
            <a:solidFill>
              <a:srgbClr val="4A7DBA"/>
            </a:solidFill>
            <a:prstDash val="solid"/>
            <a:round/>
            <a:headEnd type="none" w="sm" len="sm"/>
            <a:tailEnd type="stealth" w="med" len="med"/>
          </a:ln>
        </p:spPr>
      </p:cxnSp>
      <p:sp>
        <p:nvSpPr>
          <p:cNvPr id="25" name="Google Shape;150;p24">
            <a:extLst>
              <a:ext uri="{FF2B5EF4-FFF2-40B4-BE49-F238E27FC236}">
                <a16:creationId xmlns:a16="http://schemas.microsoft.com/office/drawing/2014/main" id="{68BC60D1-950E-4239-879C-8E219CEA94D8}"/>
              </a:ext>
            </a:extLst>
          </p:cNvPr>
          <p:cNvSpPr txBox="1"/>
          <p:nvPr/>
        </p:nvSpPr>
        <p:spPr>
          <a:xfrm>
            <a:off x="4352925" y="5705475"/>
            <a:ext cx="14203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Confirmation</a:t>
            </a:r>
            <a:endParaRPr sz="1800">
              <a:solidFill>
                <a:schemeClr val="dk1"/>
              </a:solidFill>
              <a:latin typeface="Calibri"/>
              <a:ea typeface="Calibri"/>
              <a:cs typeface="Calibri"/>
              <a:sym typeface="Calibri"/>
            </a:endParaRPr>
          </a:p>
        </p:txBody>
      </p:sp>
      <p:sp>
        <p:nvSpPr>
          <p:cNvPr id="26" name="Google Shape;151;p24">
            <a:extLst>
              <a:ext uri="{FF2B5EF4-FFF2-40B4-BE49-F238E27FC236}">
                <a16:creationId xmlns:a16="http://schemas.microsoft.com/office/drawing/2014/main" id="{DB1ABF36-D369-430C-9963-5BCACD761FFB}"/>
              </a:ext>
            </a:extLst>
          </p:cNvPr>
          <p:cNvSpPr txBox="1"/>
          <p:nvPr/>
        </p:nvSpPr>
        <p:spPr>
          <a:xfrm>
            <a:off x="4429125" y="2428875"/>
            <a:ext cx="9906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Order an item</a:t>
            </a:r>
            <a:endParaRPr sz="1800" dirty="0">
              <a:solidFill>
                <a:schemeClr val="dk1"/>
              </a:solidFill>
              <a:latin typeface="Calibri"/>
              <a:ea typeface="Calibri"/>
              <a:cs typeface="Calibri"/>
              <a:sym typeface="Calibri"/>
            </a:endParaRPr>
          </a:p>
        </p:txBody>
      </p:sp>
      <p:sp>
        <p:nvSpPr>
          <p:cNvPr id="27" name="Google Shape;152;p24">
            <a:extLst>
              <a:ext uri="{FF2B5EF4-FFF2-40B4-BE49-F238E27FC236}">
                <a16:creationId xmlns:a16="http://schemas.microsoft.com/office/drawing/2014/main" id="{1405BDB1-CB82-4C7E-9A5D-53FE5BC7F15C}"/>
              </a:ext>
            </a:extLst>
          </p:cNvPr>
          <p:cNvSpPr txBox="1"/>
          <p:nvPr/>
        </p:nvSpPr>
        <p:spPr>
          <a:xfrm>
            <a:off x="7172325" y="2428875"/>
            <a:ext cx="1147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Store data</a:t>
            </a:r>
            <a:endParaRPr sz="1800">
              <a:solidFill>
                <a:schemeClr val="dk1"/>
              </a:solidFill>
              <a:latin typeface="Calibri"/>
              <a:ea typeface="Calibri"/>
              <a:cs typeface="Calibri"/>
              <a:sym typeface="Calibri"/>
            </a:endParaRPr>
          </a:p>
        </p:txBody>
      </p:sp>
      <p:cxnSp>
        <p:nvCxnSpPr>
          <p:cNvPr id="28" name="Google Shape;153;p24">
            <a:extLst>
              <a:ext uri="{FF2B5EF4-FFF2-40B4-BE49-F238E27FC236}">
                <a16:creationId xmlns:a16="http://schemas.microsoft.com/office/drawing/2014/main" id="{1B5E133D-13CC-4EBD-A3DF-7156ADBB73A4}"/>
              </a:ext>
            </a:extLst>
          </p:cNvPr>
          <p:cNvCxnSpPr/>
          <p:nvPr/>
        </p:nvCxnSpPr>
        <p:spPr>
          <a:xfrm rot="10800000">
            <a:off x="3362325" y="2733675"/>
            <a:ext cx="2743200" cy="2057400"/>
          </a:xfrm>
          <a:prstGeom prst="straightConnector1">
            <a:avLst/>
          </a:prstGeom>
          <a:noFill/>
          <a:ln w="9525" cap="flat" cmpd="sng">
            <a:solidFill>
              <a:srgbClr val="4A7DBA"/>
            </a:solidFill>
            <a:prstDash val="solid"/>
            <a:round/>
            <a:headEnd type="none" w="sm" len="sm"/>
            <a:tailEnd type="stealth" w="med" len="med"/>
          </a:ln>
        </p:spPr>
      </p:cxnSp>
      <p:sp>
        <p:nvSpPr>
          <p:cNvPr id="29" name="Google Shape;154;p24">
            <a:extLst>
              <a:ext uri="{FF2B5EF4-FFF2-40B4-BE49-F238E27FC236}">
                <a16:creationId xmlns:a16="http://schemas.microsoft.com/office/drawing/2014/main" id="{C75A7A26-E13F-41B9-BDA8-4307D7C9DCF7}"/>
              </a:ext>
            </a:extLst>
          </p:cNvPr>
          <p:cNvSpPr txBox="1"/>
          <p:nvPr/>
        </p:nvSpPr>
        <p:spPr>
          <a:xfrm rot="2390275">
            <a:off x="5038725" y="3876675"/>
            <a:ext cx="8849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Receipt</a:t>
            </a:r>
            <a:endParaRPr sz="1800">
              <a:solidFill>
                <a:schemeClr val="dk1"/>
              </a:solidFill>
              <a:latin typeface="Calibri"/>
              <a:ea typeface="Calibri"/>
              <a:cs typeface="Calibri"/>
              <a:sym typeface="Calibri"/>
            </a:endParaRPr>
          </a:p>
        </p:txBody>
      </p:sp>
      <p:sp>
        <p:nvSpPr>
          <p:cNvPr id="3" name="Footer Placeholder 2">
            <a:extLst>
              <a:ext uri="{FF2B5EF4-FFF2-40B4-BE49-F238E27FC236}">
                <a16:creationId xmlns:a16="http://schemas.microsoft.com/office/drawing/2014/main" id="{AA901993-C225-471A-8DE6-4A3EB3CDEE0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A044F260-100E-4AF1-8074-FB02696BD4EE}"/>
              </a:ext>
            </a:extLst>
          </p:cNvPr>
          <p:cNvSpPr>
            <a:spLocks noGrp="1"/>
          </p:cNvSpPr>
          <p:nvPr>
            <p:ph type="sldNum" sz="quarter" idx="12"/>
          </p:nvPr>
        </p:nvSpPr>
        <p:spPr/>
        <p:txBody>
          <a:bodyPr/>
          <a:lstStyle/>
          <a:p>
            <a:fld id="{69E57DC2-970A-4B3E-BB1C-7A09969E49DF}" type="slidenum">
              <a:rPr lang="en-US" smtClean="0"/>
              <a:pPr/>
              <a:t>14</a:t>
            </a:fld>
            <a:endParaRPr lang="en-US" dirty="0"/>
          </a:p>
        </p:txBody>
      </p:sp>
    </p:spTree>
    <p:extLst>
      <p:ext uri="{BB962C8B-B14F-4D97-AF65-F5344CB8AC3E}">
        <p14:creationId xmlns:p14="http://schemas.microsoft.com/office/powerpoint/2010/main" val="391617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688315" y="199639"/>
            <a:ext cx="6548419" cy="1086237"/>
          </a:xfrm>
        </p:spPr>
        <p:txBody>
          <a:bodyPr/>
          <a:lstStyle/>
          <a:p>
            <a:r>
              <a:rPr lang="en-IN" sz="4400" dirty="0">
                <a:solidFill>
                  <a:schemeClr val="accent5">
                    <a:lumMod val="50000"/>
                  </a:schemeClr>
                </a:solidFill>
                <a:latin typeface="Calibri" panose="020F0502020204030204" pitchFamily="34" charset="0"/>
                <a:cs typeface="Calibri" panose="020F0502020204030204" pitchFamily="34" charset="0"/>
              </a:rPr>
              <a:t>design</a:t>
            </a:r>
          </a:p>
        </p:txBody>
      </p:sp>
      <p:sp>
        <p:nvSpPr>
          <p:cNvPr id="3" name="Footer Placeholder 2">
            <a:extLst>
              <a:ext uri="{FF2B5EF4-FFF2-40B4-BE49-F238E27FC236}">
                <a16:creationId xmlns:a16="http://schemas.microsoft.com/office/drawing/2014/main" id="{AA901993-C225-471A-8DE6-4A3EB3CDEE0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A044F260-100E-4AF1-8074-FB02696BD4EE}"/>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5" name="Rectangle 2">
            <a:extLst>
              <a:ext uri="{FF2B5EF4-FFF2-40B4-BE49-F238E27FC236}">
                <a16:creationId xmlns:a16="http://schemas.microsoft.com/office/drawing/2014/main" id="{8542632B-C23B-4826-B2A6-8ACB132F4B48}"/>
              </a:ext>
            </a:extLst>
          </p:cNvPr>
          <p:cNvSpPr>
            <a:spLocks noChangeArrowheads="1"/>
          </p:cNvSpPr>
          <p:nvPr/>
        </p:nvSpPr>
        <p:spPr bwMode="auto">
          <a:xfrm>
            <a:off x="154305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45CA837F-C471-42CC-8BE1-E222B8E9313A}"/>
              </a:ext>
            </a:extLst>
          </p:cNvPr>
          <p:cNvGraphicFramePr>
            <a:graphicFrameLocks noChangeAspect="1"/>
          </p:cNvGraphicFramePr>
          <p:nvPr>
            <p:extLst>
              <p:ext uri="{D42A27DB-BD31-4B8C-83A1-F6EECF244321}">
                <p14:modId xmlns:p14="http://schemas.microsoft.com/office/powerpoint/2010/main" val="727949349"/>
              </p:ext>
            </p:extLst>
          </p:nvPr>
        </p:nvGraphicFramePr>
        <p:xfrm>
          <a:off x="1852637" y="1917204"/>
          <a:ext cx="2544763" cy="2727325"/>
        </p:xfrm>
        <a:graphic>
          <a:graphicData uri="http://schemas.openxmlformats.org/presentationml/2006/ole">
            <mc:AlternateContent xmlns:mc="http://schemas.openxmlformats.org/markup-compatibility/2006">
              <mc:Choice xmlns:v="urn:schemas-microsoft-com:vml" Requires="v">
                <p:oleObj spid="_x0000_s1059" r:id="rId3" imgW="3386667" imgH="3894667" progId="Pacestar.Diagram">
                  <p:embed/>
                </p:oleObj>
              </mc:Choice>
              <mc:Fallback>
                <p:oleObj r:id="rId3" imgW="3386667" imgH="3894667" progId="Pacestar.Diagram">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37" y="1917204"/>
                        <a:ext cx="2544763" cy="272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4">
            <a:extLst>
              <a:ext uri="{FF2B5EF4-FFF2-40B4-BE49-F238E27FC236}">
                <a16:creationId xmlns:a16="http://schemas.microsoft.com/office/drawing/2014/main" id="{6F6635D6-7680-4A09-B634-BC8D696971EB}"/>
              </a:ext>
            </a:extLst>
          </p:cNvPr>
          <p:cNvSpPr>
            <a:spLocks noChangeArrowheads="1"/>
          </p:cNvSpPr>
          <p:nvPr/>
        </p:nvSpPr>
        <p:spPr bwMode="auto">
          <a:xfrm>
            <a:off x="7897892" y="-152002"/>
            <a:ext cx="101337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8" name="Object 7">
            <a:extLst>
              <a:ext uri="{FF2B5EF4-FFF2-40B4-BE49-F238E27FC236}">
                <a16:creationId xmlns:a16="http://schemas.microsoft.com/office/drawing/2014/main" id="{AEFE42BC-29A0-4418-88AF-79B680F61F16}"/>
              </a:ext>
            </a:extLst>
          </p:cNvPr>
          <p:cNvGraphicFramePr>
            <a:graphicFrameLocks noChangeAspect="1"/>
          </p:cNvGraphicFramePr>
          <p:nvPr>
            <p:extLst>
              <p:ext uri="{D42A27DB-BD31-4B8C-83A1-F6EECF244321}">
                <p14:modId xmlns:p14="http://schemas.microsoft.com/office/powerpoint/2010/main" val="4127108914"/>
              </p:ext>
            </p:extLst>
          </p:nvPr>
        </p:nvGraphicFramePr>
        <p:xfrm>
          <a:off x="6356384" y="553840"/>
          <a:ext cx="4147301" cy="5081785"/>
        </p:xfrm>
        <a:graphic>
          <a:graphicData uri="http://schemas.openxmlformats.org/presentationml/2006/ole">
            <mc:AlternateContent xmlns:mc="http://schemas.openxmlformats.org/markup-compatibility/2006">
              <mc:Choice xmlns:v="urn:schemas-microsoft-com:vml" Requires="v">
                <p:oleObj spid="_x0000_s1060" r:id="rId5" imgW="5599289" imgH="7270044" progId="Pacestar.Diagram">
                  <p:embed/>
                </p:oleObj>
              </mc:Choice>
              <mc:Fallback>
                <p:oleObj r:id="rId5" imgW="5599289" imgH="7270044" progId="Pacestar.Diagram">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384" y="553840"/>
                        <a:ext cx="4147301" cy="5081785"/>
                      </a:xfrm>
                      <a:prstGeom prst="rect">
                        <a:avLst/>
                      </a:prstGeom>
                      <a:noFill/>
                    </p:spPr>
                  </p:pic>
                </p:oleObj>
              </mc:Fallback>
            </mc:AlternateContent>
          </a:graphicData>
        </a:graphic>
      </p:graphicFrame>
    </p:spTree>
    <p:extLst>
      <p:ext uri="{BB962C8B-B14F-4D97-AF65-F5344CB8AC3E}">
        <p14:creationId xmlns:p14="http://schemas.microsoft.com/office/powerpoint/2010/main" val="1304033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688315" y="199639"/>
            <a:ext cx="6548419" cy="1086237"/>
          </a:xfrm>
        </p:spPr>
        <p:txBody>
          <a:bodyPr/>
          <a:lstStyle/>
          <a:p>
            <a:r>
              <a:rPr lang="en-IN" sz="4400" dirty="0">
                <a:solidFill>
                  <a:schemeClr val="accent5">
                    <a:lumMod val="50000"/>
                  </a:schemeClr>
                </a:solidFill>
                <a:latin typeface="Calibri" panose="020F0502020204030204" pitchFamily="34" charset="0"/>
                <a:cs typeface="Calibri" panose="020F0502020204030204" pitchFamily="34" charset="0"/>
              </a:rPr>
              <a:t>design</a:t>
            </a:r>
          </a:p>
        </p:txBody>
      </p:sp>
      <p:sp>
        <p:nvSpPr>
          <p:cNvPr id="3" name="Footer Placeholder 2">
            <a:extLst>
              <a:ext uri="{FF2B5EF4-FFF2-40B4-BE49-F238E27FC236}">
                <a16:creationId xmlns:a16="http://schemas.microsoft.com/office/drawing/2014/main" id="{AA901993-C225-471A-8DE6-4A3EB3CDEE0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A044F260-100E-4AF1-8074-FB02696BD4EE}"/>
              </a:ext>
            </a:extLst>
          </p:cNvPr>
          <p:cNvSpPr>
            <a:spLocks noGrp="1"/>
          </p:cNvSpPr>
          <p:nvPr>
            <p:ph type="sldNum" sz="quarter" idx="12"/>
          </p:nvPr>
        </p:nvSpPr>
        <p:spPr/>
        <p:txBody>
          <a:bodyPr/>
          <a:lstStyle/>
          <a:p>
            <a:fld id="{69E57DC2-970A-4B3E-BB1C-7A09969E49DF}" type="slidenum">
              <a:rPr lang="en-US" smtClean="0"/>
              <a:pPr/>
              <a:t>16</a:t>
            </a:fld>
            <a:endParaRPr lang="en-US" dirty="0"/>
          </a:p>
        </p:txBody>
      </p:sp>
      <p:pic>
        <p:nvPicPr>
          <p:cNvPr id="30" name="Picture 29" descr="Online shopping domain UML class diagram example.">
            <a:extLst>
              <a:ext uri="{FF2B5EF4-FFF2-40B4-BE49-F238E27FC236}">
                <a16:creationId xmlns:a16="http://schemas.microsoft.com/office/drawing/2014/main" id="{E0F56B6B-3133-4CFF-BC9B-248146CBA6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24847" y="1255813"/>
            <a:ext cx="5982584" cy="5197573"/>
          </a:xfrm>
          <a:prstGeom prst="rect">
            <a:avLst/>
          </a:prstGeom>
          <a:noFill/>
          <a:ln>
            <a:noFill/>
          </a:ln>
        </p:spPr>
      </p:pic>
    </p:spTree>
    <p:extLst>
      <p:ext uri="{BB962C8B-B14F-4D97-AF65-F5344CB8AC3E}">
        <p14:creationId xmlns:p14="http://schemas.microsoft.com/office/powerpoint/2010/main" val="2526203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688315" y="199639"/>
            <a:ext cx="6548419" cy="1086237"/>
          </a:xfrm>
        </p:spPr>
        <p:txBody>
          <a:bodyPr/>
          <a:lstStyle/>
          <a:p>
            <a:r>
              <a:rPr lang="en-IN" sz="4400" dirty="0">
                <a:solidFill>
                  <a:schemeClr val="accent5">
                    <a:lumMod val="50000"/>
                  </a:schemeClr>
                </a:solidFill>
                <a:latin typeface="Calibri" panose="020F0502020204030204" pitchFamily="34" charset="0"/>
                <a:cs typeface="Calibri" panose="020F0502020204030204" pitchFamily="34" charset="0"/>
              </a:rPr>
              <a:t>design</a:t>
            </a:r>
          </a:p>
        </p:txBody>
      </p:sp>
      <p:sp>
        <p:nvSpPr>
          <p:cNvPr id="3" name="Footer Placeholder 2">
            <a:extLst>
              <a:ext uri="{FF2B5EF4-FFF2-40B4-BE49-F238E27FC236}">
                <a16:creationId xmlns:a16="http://schemas.microsoft.com/office/drawing/2014/main" id="{AA901993-C225-471A-8DE6-4A3EB3CDEE0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A044F260-100E-4AF1-8074-FB02696BD4EE}"/>
              </a:ext>
            </a:extLst>
          </p:cNvPr>
          <p:cNvSpPr>
            <a:spLocks noGrp="1"/>
          </p:cNvSpPr>
          <p:nvPr>
            <p:ph type="sldNum" sz="quarter" idx="12"/>
          </p:nvPr>
        </p:nvSpPr>
        <p:spPr/>
        <p:txBody>
          <a:bodyPr/>
          <a:lstStyle/>
          <a:p>
            <a:fld id="{69E57DC2-970A-4B3E-BB1C-7A09969E49DF}" type="slidenum">
              <a:rPr lang="en-US" smtClean="0"/>
              <a:pPr/>
              <a:t>17</a:t>
            </a:fld>
            <a:endParaRPr lang="en-US" dirty="0"/>
          </a:p>
        </p:txBody>
      </p:sp>
      <p:sp>
        <p:nvSpPr>
          <p:cNvPr id="5" name="Rectangle 4">
            <a:extLst>
              <a:ext uri="{FF2B5EF4-FFF2-40B4-BE49-F238E27FC236}">
                <a16:creationId xmlns:a16="http://schemas.microsoft.com/office/drawing/2014/main" id="{AE34D642-3134-49AF-BBFE-C287F4B4C2BA}"/>
              </a:ext>
            </a:extLst>
          </p:cNvPr>
          <p:cNvSpPr/>
          <p:nvPr/>
        </p:nvSpPr>
        <p:spPr>
          <a:xfrm>
            <a:off x="2283980" y="1285876"/>
            <a:ext cx="1593128" cy="385362"/>
          </a:xfrm>
          <a:prstGeom prst="rect">
            <a:avLst/>
          </a:prstGeom>
        </p:spPr>
        <p:txBody>
          <a:bodyPr wrap="none">
            <a:spAutoFit/>
          </a:bodyPr>
          <a:lstStyle/>
          <a:p>
            <a:pPr>
              <a:lnSpc>
                <a:spcPct val="115000"/>
              </a:lnSpc>
              <a:spcAft>
                <a:spcPts val="1000"/>
              </a:spcAft>
            </a:pPr>
            <a:r>
              <a:rPr lang="en-IN" b="1" i="1" u="sng" dirty="0">
                <a:latin typeface="Times New Roman" panose="02020603050405020304" pitchFamily="18" charset="0"/>
                <a:ea typeface="Calibri" panose="020F0502020204030204" pitchFamily="34" charset="0"/>
              </a:rPr>
              <a:t>Login Activity:</a:t>
            </a:r>
            <a:endParaRPr lang="en-IN" sz="1600" dirty="0">
              <a:effectLst/>
              <a:latin typeface="Times New Roman" panose="02020603050405020304" pitchFamily="18" charset="0"/>
              <a:ea typeface="Calibri" panose="020F0502020204030204" pitchFamily="34" charset="0"/>
            </a:endParaRPr>
          </a:p>
        </p:txBody>
      </p:sp>
      <p:sp>
        <p:nvSpPr>
          <p:cNvPr id="6" name="Rectangle 2">
            <a:extLst>
              <a:ext uri="{FF2B5EF4-FFF2-40B4-BE49-F238E27FC236}">
                <a16:creationId xmlns:a16="http://schemas.microsoft.com/office/drawing/2014/main" id="{9E436FB9-608F-464D-8CBC-EBDFEB7B4EDA}"/>
              </a:ext>
            </a:extLst>
          </p:cNvPr>
          <p:cNvSpPr>
            <a:spLocks noChangeArrowheads="1"/>
          </p:cNvSpPr>
          <p:nvPr/>
        </p:nvSpPr>
        <p:spPr bwMode="auto">
          <a:xfrm>
            <a:off x="1323975" y="1924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1B97F143-FDBB-4302-9816-336B1803919E}"/>
              </a:ext>
            </a:extLst>
          </p:cNvPr>
          <p:cNvGraphicFramePr>
            <a:graphicFrameLocks noChangeAspect="1"/>
          </p:cNvGraphicFramePr>
          <p:nvPr>
            <p:extLst>
              <p:ext uri="{D42A27DB-BD31-4B8C-83A1-F6EECF244321}">
                <p14:modId xmlns:p14="http://schemas.microsoft.com/office/powerpoint/2010/main" val="2472503432"/>
              </p:ext>
            </p:extLst>
          </p:nvPr>
        </p:nvGraphicFramePr>
        <p:xfrm>
          <a:off x="1323975" y="1924050"/>
          <a:ext cx="3513138" cy="3306763"/>
        </p:xfrm>
        <a:graphic>
          <a:graphicData uri="http://schemas.openxmlformats.org/presentationml/2006/ole">
            <mc:AlternateContent xmlns:mc="http://schemas.openxmlformats.org/markup-compatibility/2006">
              <mc:Choice xmlns:v="urn:schemas-microsoft-com:vml" Requires="v">
                <p:oleObj spid="_x0000_s2083" r:id="rId3" imgW="2538679" imgH="2969362" progId="Visio.Drawing.11">
                  <p:embed/>
                </p:oleObj>
              </mc:Choice>
              <mc:Fallback>
                <p:oleObj r:id="rId3" imgW="2538679" imgH="296936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1924050"/>
                        <a:ext cx="3513138" cy="330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a:extLst>
              <a:ext uri="{FF2B5EF4-FFF2-40B4-BE49-F238E27FC236}">
                <a16:creationId xmlns:a16="http://schemas.microsoft.com/office/drawing/2014/main" id="{CA0709FE-E5C1-4A1F-866B-F5A4AA7CCC64}"/>
              </a:ext>
            </a:extLst>
          </p:cNvPr>
          <p:cNvSpPr/>
          <p:nvPr/>
        </p:nvSpPr>
        <p:spPr>
          <a:xfrm>
            <a:off x="6936799" y="1285876"/>
            <a:ext cx="3099951" cy="385362"/>
          </a:xfrm>
          <a:prstGeom prst="rect">
            <a:avLst/>
          </a:prstGeom>
        </p:spPr>
        <p:txBody>
          <a:bodyPr wrap="none">
            <a:spAutoFit/>
          </a:bodyPr>
          <a:lstStyle/>
          <a:p>
            <a:pPr>
              <a:lnSpc>
                <a:spcPct val="115000"/>
              </a:lnSpc>
              <a:spcAft>
                <a:spcPts val="1000"/>
              </a:spcAft>
            </a:pPr>
            <a:r>
              <a:rPr lang="en-IN" b="1" i="1" u="sng" dirty="0">
                <a:latin typeface="Times New Roman" panose="02020603050405020304" pitchFamily="18" charset="0"/>
                <a:ea typeface="Calibri" panose="020F0502020204030204" pitchFamily="34" charset="0"/>
              </a:rPr>
              <a:t>Registration Activity Diagram:</a:t>
            </a:r>
            <a:endParaRPr lang="en-IN" sz="1600" dirty="0">
              <a:effectLst/>
              <a:latin typeface="Times New Roman" panose="02020603050405020304" pitchFamily="18" charset="0"/>
              <a:ea typeface="Calibri" panose="020F0502020204030204" pitchFamily="34" charset="0"/>
            </a:endParaRPr>
          </a:p>
        </p:txBody>
      </p:sp>
      <p:sp>
        <p:nvSpPr>
          <p:cNvPr id="9" name="Rectangle 4">
            <a:extLst>
              <a:ext uri="{FF2B5EF4-FFF2-40B4-BE49-F238E27FC236}">
                <a16:creationId xmlns:a16="http://schemas.microsoft.com/office/drawing/2014/main" id="{DAA3EF39-4C04-4051-8CA1-37F6272146DD}"/>
              </a:ext>
            </a:extLst>
          </p:cNvPr>
          <p:cNvSpPr>
            <a:spLocks noChangeArrowheads="1"/>
          </p:cNvSpPr>
          <p:nvPr/>
        </p:nvSpPr>
        <p:spPr bwMode="auto">
          <a:xfrm>
            <a:off x="7270750" y="18676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08B3ACD8-56B2-4367-AA8D-4F7E7D914F65}"/>
              </a:ext>
            </a:extLst>
          </p:cNvPr>
          <p:cNvGraphicFramePr>
            <a:graphicFrameLocks noChangeAspect="1"/>
          </p:cNvGraphicFramePr>
          <p:nvPr>
            <p:extLst>
              <p:ext uri="{D42A27DB-BD31-4B8C-83A1-F6EECF244321}">
                <p14:modId xmlns:p14="http://schemas.microsoft.com/office/powerpoint/2010/main" val="918280487"/>
              </p:ext>
            </p:extLst>
          </p:nvPr>
        </p:nvGraphicFramePr>
        <p:xfrm>
          <a:off x="7270750" y="1867693"/>
          <a:ext cx="3597275" cy="3902075"/>
        </p:xfrm>
        <a:graphic>
          <a:graphicData uri="http://schemas.openxmlformats.org/presentationml/2006/ole">
            <mc:AlternateContent xmlns:mc="http://schemas.openxmlformats.org/markup-compatibility/2006">
              <mc:Choice xmlns:v="urn:schemas-microsoft-com:vml" Requires="v">
                <p:oleObj spid="_x0000_s2084" r:id="rId5" imgW="2698699" imgH="4109923" progId="Visio.Drawing.11">
                  <p:embed/>
                </p:oleObj>
              </mc:Choice>
              <mc:Fallback>
                <p:oleObj r:id="rId5" imgW="2698699" imgH="4109923"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750" y="1867693"/>
                        <a:ext cx="3597275" cy="390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0323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771939" y="620273"/>
            <a:ext cx="7122714" cy="701371"/>
          </a:xfrm>
        </p:spPr>
        <p:txBody>
          <a:bodyPr/>
          <a:lstStyle/>
          <a:p>
            <a:r>
              <a:rPr lang="en-IN" sz="4400" dirty="0">
                <a:solidFill>
                  <a:srgbClr val="7030A0"/>
                </a:solidFill>
                <a:latin typeface="Calibri" panose="020F0502020204030204" pitchFamily="34" charset="0"/>
                <a:cs typeface="Calibri" panose="020F0502020204030204" pitchFamily="34" charset="0"/>
              </a:rPr>
              <a:t>MODULES</a:t>
            </a:r>
            <a:endParaRPr lang="en-IN" sz="4400" b="1" dirty="0">
              <a:solidFill>
                <a:srgbClr val="7030A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F41FBB6-3E57-407A-8456-FE1941A94479}"/>
              </a:ext>
            </a:extLst>
          </p:cNvPr>
          <p:cNvSpPr/>
          <p:nvPr/>
        </p:nvSpPr>
        <p:spPr>
          <a:xfrm>
            <a:off x="3950595" y="1806271"/>
            <a:ext cx="4290810" cy="3539430"/>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Register</a:t>
            </a:r>
          </a:p>
          <a:p>
            <a:endPar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457200" indent="-457200">
              <a:buFont typeface="Arial" panose="020B0604020202020204" pitchFamily="34" charset="0"/>
              <a:buChar char="•"/>
            </a:pP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Login</a:t>
            </a:r>
          </a:p>
          <a:p>
            <a:endPar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457200" indent="-457200">
              <a:buFont typeface="Arial" panose="020B0604020202020204" pitchFamily="34" charset="0"/>
              <a:buChar char="•"/>
            </a:pP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Item Selection</a:t>
            </a:r>
          </a:p>
          <a:p>
            <a:endPar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457200" indent="-457200">
              <a:buFont typeface="Arial" panose="020B0604020202020204" pitchFamily="34" charset="0"/>
              <a:buChar char="•"/>
            </a:pP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 Gateway</a:t>
            </a:r>
          </a:p>
        </p:txBody>
      </p:sp>
      <p:sp>
        <p:nvSpPr>
          <p:cNvPr id="3" name="Footer Placeholder 2">
            <a:extLst>
              <a:ext uri="{FF2B5EF4-FFF2-40B4-BE49-F238E27FC236}">
                <a16:creationId xmlns:a16="http://schemas.microsoft.com/office/drawing/2014/main" id="{A3331A4D-B9E4-4A24-ABE7-2B28C7BA2FB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F4B54F22-C7C2-47BD-8FD1-BC1EF3FA415D}"/>
              </a:ext>
            </a:extLst>
          </p:cNvPr>
          <p:cNvSpPr>
            <a:spLocks noGrp="1"/>
          </p:cNvSpPr>
          <p:nvPr>
            <p:ph type="sldNum" sz="quarter" idx="12"/>
          </p:nvPr>
        </p:nvSpPr>
        <p:spPr/>
        <p:txBody>
          <a:bodyPr/>
          <a:lstStyle/>
          <a:p>
            <a:fld id="{69E57DC2-970A-4B3E-BB1C-7A09969E49DF}" type="slidenum">
              <a:rPr lang="en-US" smtClean="0"/>
              <a:pPr/>
              <a:t>18</a:t>
            </a:fld>
            <a:endParaRPr lang="en-US" dirty="0"/>
          </a:p>
        </p:txBody>
      </p:sp>
    </p:spTree>
    <p:extLst>
      <p:ext uri="{BB962C8B-B14F-4D97-AF65-F5344CB8AC3E}">
        <p14:creationId xmlns:p14="http://schemas.microsoft.com/office/powerpoint/2010/main" val="17934295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0722"/>
            <a:ext cx="7122714"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7" name="Rectangle 6">
            <a:extLst>
              <a:ext uri="{FF2B5EF4-FFF2-40B4-BE49-F238E27FC236}">
                <a16:creationId xmlns:a16="http://schemas.microsoft.com/office/drawing/2014/main" id="{BF41FBB6-3E57-407A-8456-FE1941A94479}"/>
              </a:ext>
            </a:extLst>
          </p:cNvPr>
          <p:cNvSpPr/>
          <p:nvPr/>
        </p:nvSpPr>
        <p:spPr>
          <a:xfrm>
            <a:off x="1208271" y="1186364"/>
            <a:ext cx="5052810"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1 : Register</a:t>
            </a:r>
          </a:p>
        </p:txBody>
      </p:sp>
      <p:sp>
        <p:nvSpPr>
          <p:cNvPr id="3" name="Footer Placeholder 2">
            <a:extLst>
              <a:ext uri="{FF2B5EF4-FFF2-40B4-BE49-F238E27FC236}">
                <a16:creationId xmlns:a16="http://schemas.microsoft.com/office/drawing/2014/main" id="{A3331A4D-B9E4-4A24-ABE7-2B28C7BA2FB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F4B54F22-C7C2-47BD-8FD1-BC1EF3FA415D}"/>
              </a:ext>
            </a:extLst>
          </p:cNvPr>
          <p:cNvSpPr>
            <a:spLocks noGrp="1"/>
          </p:cNvSpPr>
          <p:nvPr>
            <p:ph type="sldNum" sz="quarter" idx="12"/>
          </p:nvPr>
        </p:nvSpPr>
        <p:spPr/>
        <p:txBody>
          <a:bodyPr/>
          <a:lstStyle/>
          <a:p>
            <a:fld id="{69E57DC2-970A-4B3E-BB1C-7A09969E49DF}" type="slidenum">
              <a:rPr lang="en-US" smtClean="0"/>
              <a:pPr/>
              <a:t>19</a:t>
            </a:fld>
            <a:endParaRPr lang="en-US" dirty="0"/>
          </a:p>
        </p:txBody>
      </p:sp>
      <p:pic>
        <p:nvPicPr>
          <p:cNvPr id="5" name="Picture 4">
            <a:extLst>
              <a:ext uri="{FF2B5EF4-FFF2-40B4-BE49-F238E27FC236}">
                <a16:creationId xmlns:a16="http://schemas.microsoft.com/office/drawing/2014/main" id="{CFFF47DC-AED1-4336-A071-F20F3563228E}"/>
              </a:ext>
            </a:extLst>
          </p:cNvPr>
          <p:cNvPicPr>
            <a:picLocks noChangeAspect="1"/>
          </p:cNvPicPr>
          <p:nvPr/>
        </p:nvPicPr>
        <p:blipFill>
          <a:blip r:embed="rId2"/>
          <a:stretch>
            <a:fillRect/>
          </a:stretch>
        </p:blipFill>
        <p:spPr>
          <a:xfrm>
            <a:off x="1962149" y="1771139"/>
            <a:ext cx="9464826" cy="4682247"/>
          </a:xfrm>
          <a:prstGeom prst="rect">
            <a:avLst/>
          </a:prstGeom>
        </p:spPr>
      </p:pic>
    </p:spTree>
    <p:extLst>
      <p:ext uri="{BB962C8B-B14F-4D97-AF65-F5344CB8AC3E}">
        <p14:creationId xmlns:p14="http://schemas.microsoft.com/office/powerpoint/2010/main" val="41221554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3" name="Rectangle 1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A2E2A-92D2-4DD0-AEA6-4055295EF95F}"/>
              </a:ext>
            </a:extLst>
          </p:cNvPr>
          <p:cNvSpPr>
            <a:spLocks noGrp="1"/>
          </p:cNvSpPr>
          <p:nvPr>
            <p:ph type="title"/>
          </p:nvPr>
        </p:nvSpPr>
        <p:spPr>
          <a:xfrm>
            <a:off x="795058" y="5473772"/>
            <a:ext cx="10933937" cy="765382"/>
          </a:xfrm>
        </p:spPr>
        <p:txBody>
          <a:bodyPr vert="horz" lIns="91440" tIns="45720" rIns="91440" bIns="45720" rtlCol="0" anchor="b">
            <a:normAutofit/>
          </a:bodyPr>
          <a:lstStyle/>
          <a:p>
            <a:pPr algn="ctr"/>
            <a:r>
              <a:rPr lang="en-US" sz="3600" spc="800" dirty="0">
                <a:solidFill>
                  <a:srgbClr val="2A1A00"/>
                </a:solidFill>
              </a:rPr>
              <a:t>http://lifestylecart.ml/</a:t>
            </a:r>
          </a:p>
        </p:txBody>
      </p:sp>
      <p:pic>
        <p:nvPicPr>
          <p:cNvPr id="6" name="Picture 5" descr="A drawing of a face&#10;&#10;Description generated with high confidence">
            <a:extLst>
              <a:ext uri="{FF2B5EF4-FFF2-40B4-BE49-F238E27FC236}">
                <a16:creationId xmlns:a16="http://schemas.microsoft.com/office/drawing/2014/main" id="{7DC79A16-8570-4A1B-8036-794DC9BBD2AF}"/>
              </a:ext>
            </a:extLst>
          </p:cNvPr>
          <p:cNvPicPr>
            <a:picLocks noChangeAspect="1"/>
          </p:cNvPicPr>
          <p:nvPr/>
        </p:nvPicPr>
        <p:blipFill>
          <a:blip r:embed="rId2"/>
          <a:stretch>
            <a:fillRect/>
          </a:stretch>
        </p:blipFill>
        <p:spPr>
          <a:xfrm>
            <a:off x="1609295" y="643467"/>
            <a:ext cx="8973410" cy="3925867"/>
          </a:xfrm>
          <a:prstGeom prst="rect">
            <a:avLst/>
          </a:prstGeom>
        </p:spPr>
      </p:pic>
      <p:sp>
        <p:nvSpPr>
          <p:cNvPr id="4" name="Footer Placeholder 3">
            <a:extLst>
              <a:ext uri="{FF2B5EF4-FFF2-40B4-BE49-F238E27FC236}">
                <a16:creationId xmlns:a16="http://schemas.microsoft.com/office/drawing/2014/main" id="{E4F46815-529F-47D8-94E1-DEC438327FE0}"/>
              </a:ext>
            </a:extLst>
          </p:cNvPr>
          <p:cNvSpPr>
            <a:spLocks noGrp="1"/>
          </p:cNvSpPr>
          <p:nvPr>
            <p:ph type="ftr" sz="quarter" idx="11"/>
          </p:nvPr>
        </p:nvSpPr>
        <p:spPr>
          <a:xfrm>
            <a:off x="4180332" y="6375679"/>
            <a:ext cx="4114800" cy="345796"/>
          </a:xfrm>
        </p:spPr>
        <p:txBody>
          <a:bodyPr vert="horz" lIns="91440" tIns="45720" rIns="91440" bIns="45720" rtlCol="0" anchor="ctr">
            <a:normAutofit/>
          </a:bodyPr>
          <a:lstStyle/>
          <a:p>
            <a:pPr defTabSz="914400">
              <a:spcAft>
                <a:spcPts val="600"/>
              </a:spcAft>
            </a:pPr>
            <a:r>
              <a:rPr lang="en-US">
                <a:solidFill>
                  <a:schemeClr val="accent1">
                    <a:lumMod val="50000"/>
                  </a:schemeClr>
                </a:solidFill>
              </a:rPr>
              <a:t>LIFESTYLE</a:t>
            </a:r>
          </a:p>
        </p:txBody>
      </p:sp>
      <p:sp>
        <p:nvSpPr>
          <p:cNvPr id="5" name="Slide Number Placeholder 4">
            <a:extLst>
              <a:ext uri="{FF2B5EF4-FFF2-40B4-BE49-F238E27FC236}">
                <a16:creationId xmlns:a16="http://schemas.microsoft.com/office/drawing/2014/main" id="{069551BA-341D-4857-AC52-716737D287F9}"/>
              </a:ext>
            </a:extLst>
          </p:cNvPr>
          <p:cNvSpPr>
            <a:spLocks noGrp="1"/>
          </p:cNvSpPr>
          <p:nvPr>
            <p:ph type="sldNum" sz="quarter" idx="12"/>
          </p:nvPr>
        </p:nvSpPr>
        <p:spPr>
          <a:xfrm>
            <a:off x="9067218" y="6375679"/>
            <a:ext cx="2329723" cy="345796"/>
          </a:xfrm>
        </p:spPr>
        <p:txBody>
          <a:bodyPr vert="horz" lIns="91440" tIns="45720" rIns="91440" bIns="45720" rtlCol="0" anchor="ctr">
            <a:normAutofit/>
          </a:bodyPr>
          <a:lstStyle/>
          <a:p>
            <a:pPr defTabSz="914400">
              <a:spcAft>
                <a:spcPts val="600"/>
              </a:spcAft>
            </a:pPr>
            <a:fld id="{71766878-3199-4EAB-94E7-2D6D11070E14}" type="slidenum">
              <a:rPr lang="en-US" smtClean="0">
                <a:solidFill>
                  <a:schemeClr val="accent1">
                    <a:lumMod val="50000"/>
                  </a:schemeClr>
                </a:solidFill>
              </a:rPr>
              <a:pPr defTabSz="914400">
                <a:spcAft>
                  <a:spcPts val="600"/>
                </a:spcAft>
              </a:pPr>
              <a:t>2</a:t>
            </a:fld>
            <a:endParaRPr lang="en-US">
              <a:solidFill>
                <a:schemeClr val="accent1">
                  <a:lumMod val="50000"/>
                </a:schemeClr>
              </a:solidFill>
            </a:endParaRPr>
          </a:p>
        </p:txBody>
      </p:sp>
    </p:spTree>
    <p:extLst>
      <p:ext uri="{BB962C8B-B14F-4D97-AF65-F5344CB8AC3E}">
        <p14:creationId xmlns:p14="http://schemas.microsoft.com/office/powerpoint/2010/main" val="2865906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060571"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A32D871A-BE23-421C-9491-9BEA7718B2DF}"/>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EFF02926-A4E4-486A-B031-B26DEE23A2AE}"/>
              </a:ext>
            </a:extLst>
          </p:cNvPr>
          <p:cNvSpPr>
            <a:spLocks noGrp="1"/>
          </p:cNvSpPr>
          <p:nvPr>
            <p:ph type="sldNum" sz="quarter" idx="12"/>
          </p:nvPr>
        </p:nvSpPr>
        <p:spPr/>
        <p:txBody>
          <a:bodyPr/>
          <a:lstStyle/>
          <a:p>
            <a:fld id="{69E57DC2-970A-4B3E-BB1C-7A09969E49DF}" type="slidenum">
              <a:rPr lang="en-US" smtClean="0"/>
              <a:pPr/>
              <a:t>20</a:t>
            </a:fld>
            <a:endParaRPr lang="en-US" dirty="0"/>
          </a:p>
        </p:txBody>
      </p:sp>
      <p:sp>
        <p:nvSpPr>
          <p:cNvPr id="6" name="Rectangle 5">
            <a:extLst>
              <a:ext uri="{FF2B5EF4-FFF2-40B4-BE49-F238E27FC236}">
                <a16:creationId xmlns:a16="http://schemas.microsoft.com/office/drawing/2014/main" id="{26F502A4-A3D1-49AF-B94D-FCDBA7C5FDCD}"/>
              </a:ext>
            </a:extLst>
          </p:cNvPr>
          <p:cNvSpPr/>
          <p:nvPr/>
        </p:nvSpPr>
        <p:spPr>
          <a:xfrm>
            <a:off x="1208271" y="1101150"/>
            <a:ext cx="5052810"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a:t>
            </a: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 Login</a:t>
            </a:r>
          </a:p>
        </p:txBody>
      </p:sp>
      <p:pic>
        <p:nvPicPr>
          <p:cNvPr id="7" name="Picture 6">
            <a:extLst>
              <a:ext uri="{FF2B5EF4-FFF2-40B4-BE49-F238E27FC236}">
                <a16:creationId xmlns:a16="http://schemas.microsoft.com/office/drawing/2014/main" id="{46A19D32-BA33-4DD0-B8C1-A61789ABC14F}"/>
              </a:ext>
            </a:extLst>
          </p:cNvPr>
          <p:cNvPicPr>
            <a:picLocks noChangeAspect="1"/>
          </p:cNvPicPr>
          <p:nvPr/>
        </p:nvPicPr>
        <p:blipFill>
          <a:blip r:embed="rId2"/>
          <a:stretch>
            <a:fillRect/>
          </a:stretch>
        </p:blipFill>
        <p:spPr>
          <a:xfrm>
            <a:off x="1356504" y="1666875"/>
            <a:ext cx="10096500" cy="4786511"/>
          </a:xfrm>
          <a:prstGeom prst="rect">
            <a:avLst/>
          </a:prstGeom>
        </p:spPr>
      </p:pic>
    </p:spTree>
    <p:extLst>
      <p:ext uri="{BB962C8B-B14F-4D97-AF65-F5344CB8AC3E}">
        <p14:creationId xmlns:p14="http://schemas.microsoft.com/office/powerpoint/2010/main" val="35779014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122714"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0FCE7649-1657-42D5-9D48-77713230A660}"/>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150FE3A1-F5C1-4903-96A3-1181ADF9F18C}"/>
              </a:ext>
            </a:extLst>
          </p:cNvPr>
          <p:cNvSpPr>
            <a:spLocks noGrp="1"/>
          </p:cNvSpPr>
          <p:nvPr>
            <p:ph type="sldNum" sz="quarter" idx="12"/>
          </p:nvPr>
        </p:nvSpPr>
        <p:spPr/>
        <p:txBody>
          <a:bodyPr/>
          <a:lstStyle/>
          <a:p>
            <a:fld id="{69E57DC2-970A-4B3E-BB1C-7A09969E49DF}" type="slidenum">
              <a:rPr lang="en-US" smtClean="0"/>
              <a:pPr/>
              <a:t>21</a:t>
            </a:fld>
            <a:endParaRPr lang="en-US" dirty="0"/>
          </a:p>
        </p:txBody>
      </p:sp>
      <p:sp>
        <p:nvSpPr>
          <p:cNvPr id="6" name="Rectangle 5">
            <a:extLst>
              <a:ext uri="{FF2B5EF4-FFF2-40B4-BE49-F238E27FC236}">
                <a16:creationId xmlns:a16="http://schemas.microsoft.com/office/drawing/2014/main" id="{199C5751-3101-416B-99A5-67A7308B69BC}"/>
              </a:ext>
            </a:extLst>
          </p:cNvPr>
          <p:cNvSpPr/>
          <p:nvPr/>
        </p:nvSpPr>
        <p:spPr>
          <a:xfrm>
            <a:off x="1208271" y="1101150"/>
            <a:ext cx="5052810"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3 : Selecting Items </a:t>
            </a:r>
          </a:p>
        </p:txBody>
      </p:sp>
      <p:pic>
        <p:nvPicPr>
          <p:cNvPr id="7" name="Picture 6">
            <a:extLst>
              <a:ext uri="{FF2B5EF4-FFF2-40B4-BE49-F238E27FC236}">
                <a16:creationId xmlns:a16="http://schemas.microsoft.com/office/drawing/2014/main" id="{87E98DC8-1A6A-4639-8A28-E8C3835BCFA0}"/>
              </a:ext>
            </a:extLst>
          </p:cNvPr>
          <p:cNvPicPr>
            <a:picLocks noChangeAspect="1"/>
          </p:cNvPicPr>
          <p:nvPr/>
        </p:nvPicPr>
        <p:blipFill>
          <a:blip r:embed="rId2"/>
          <a:stretch>
            <a:fillRect/>
          </a:stretch>
        </p:blipFill>
        <p:spPr>
          <a:xfrm>
            <a:off x="1447800" y="1685926"/>
            <a:ext cx="9979175" cy="4767460"/>
          </a:xfrm>
          <a:prstGeom prst="rect">
            <a:avLst/>
          </a:prstGeom>
        </p:spPr>
      </p:pic>
    </p:spTree>
    <p:extLst>
      <p:ext uri="{BB962C8B-B14F-4D97-AF65-F5344CB8AC3E}">
        <p14:creationId xmlns:p14="http://schemas.microsoft.com/office/powerpoint/2010/main" val="7747460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184858"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F1268865-6849-4969-8633-D5318702DD7C}"/>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68D2AD8B-3E93-4213-B184-61E59F11797D}"/>
              </a:ext>
            </a:extLst>
          </p:cNvPr>
          <p:cNvSpPr>
            <a:spLocks noGrp="1"/>
          </p:cNvSpPr>
          <p:nvPr>
            <p:ph type="sldNum" sz="quarter" idx="12"/>
          </p:nvPr>
        </p:nvSpPr>
        <p:spPr/>
        <p:txBody>
          <a:bodyPr/>
          <a:lstStyle/>
          <a:p>
            <a:fld id="{69E57DC2-970A-4B3E-BB1C-7A09969E49DF}" type="slidenum">
              <a:rPr lang="en-US" smtClean="0"/>
              <a:pPr/>
              <a:t>22</a:t>
            </a:fld>
            <a:endParaRPr lang="en-US" dirty="0"/>
          </a:p>
        </p:txBody>
      </p:sp>
      <p:sp>
        <p:nvSpPr>
          <p:cNvPr id="6" name="Rectangle 5">
            <a:extLst>
              <a:ext uri="{FF2B5EF4-FFF2-40B4-BE49-F238E27FC236}">
                <a16:creationId xmlns:a16="http://schemas.microsoft.com/office/drawing/2014/main" id="{53D74125-B0A0-40E9-A7B1-0961B4E21F5F}"/>
              </a:ext>
            </a:extLst>
          </p:cNvPr>
          <p:cNvSpPr/>
          <p:nvPr/>
        </p:nvSpPr>
        <p:spPr>
          <a:xfrm>
            <a:off x="1208271" y="1101150"/>
            <a:ext cx="5052810"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3 : Selecting Items </a:t>
            </a:r>
          </a:p>
        </p:txBody>
      </p:sp>
      <p:pic>
        <p:nvPicPr>
          <p:cNvPr id="7" name="Picture 6">
            <a:extLst>
              <a:ext uri="{FF2B5EF4-FFF2-40B4-BE49-F238E27FC236}">
                <a16:creationId xmlns:a16="http://schemas.microsoft.com/office/drawing/2014/main" id="{69350A9A-D285-4516-B23B-98E6A4633D86}"/>
              </a:ext>
            </a:extLst>
          </p:cNvPr>
          <p:cNvPicPr>
            <a:picLocks noChangeAspect="1"/>
          </p:cNvPicPr>
          <p:nvPr/>
        </p:nvPicPr>
        <p:blipFill>
          <a:blip r:embed="rId2"/>
          <a:stretch>
            <a:fillRect/>
          </a:stretch>
        </p:blipFill>
        <p:spPr>
          <a:xfrm>
            <a:off x="1512639" y="1706192"/>
            <a:ext cx="10003086" cy="4818434"/>
          </a:xfrm>
          <a:prstGeom prst="rect">
            <a:avLst/>
          </a:prstGeom>
        </p:spPr>
      </p:pic>
    </p:spTree>
    <p:extLst>
      <p:ext uri="{BB962C8B-B14F-4D97-AF65-F5344CB8AC3E}">
        <p14:creationId xmlns:p14="http://schemas.microsoft.com/office/powerpoint/2010/main" val="3113141037"/>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028575"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4C408CC8-229D-429D-B599-39823D5DEFB7}"/>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A769FAB9-EC89-4092-BC74-7ADD780942EC}"/>
              </a:ext>
            </a:extLst>
          </p:cNvPr>
          <p:cNvSpPr>
            <a:spLocks noGrp="1"/>
          </p:cNvSpPr>
          <p:nvPr>
            <p:ph type="sldNum" sz="quarter" idx="12"/>
          </p:nvPr>
        </p:nvSpPr>
        <p:spPr/>
        <p:txBody>
          <a:bodyPr/>
          <a:lstStyle/>
          <a:p>
            <a:fld id="{69E57DC2-970A-4B3E-BB1C-7A09969E49DF}" type="slidenum">
              <a:rPr lang="en-US" smtClean="0"/>
              <a:pPr/>
              <a:t>23</a:t>
            </a:fld>
            <a:endParaRPr lang="en-US" dirty="0"/>
          </a:p>
        </p:txBody>
      </p:sp>
      <p:sp>
        <p:nvSpPr>
          <p:cNvPr id="6" name="Rectangle 5">
            <a:extLst>
              <a:ext uri="{FF2B5EF4-FFF2-40B4-BE49-F238E27FC236}">
                <a16:creationId xmlns:a16="http://schemas.microsoft.com/office/drawing/2014/main" id="{154D995F-4CC2-4BBE-A485-DE2ECD5DA8ED}"/>
              </a:ext>
            </a:extLst>
          </p:cNvPr>
          <p:cNvSpPr/>
          <p:nvPr/>
        </p:nvSpPr>
        <p:spPr>
          <a:xfrm>
            <a:off x="1208270" y="1101150"/>
            <a:ext cx="5325879"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a:t>
            </a: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 Payment Gateway </a:t>
            </a:r>
          </a:p>
        </p:txBody>
      </p:sp>
      <p:pic>
        <p:nvPicPr>
          <p:cNvPr id="7" name="Picture 6">
            <a:extLst>
              <a:ext uri="{FF2B5EF4-FFF2-40B4-BE49-F238E27FC236}">
                <a16:creationId xmlns:a16="http://schemas.microsoft.com/office/drawing/2014/main" id="{E5C1CFE3-CFF8-4A0B-A58E-E33CD70C4E5A}"/>
              </a:ext>
            </a:extLst>
          </p:cNvPr>
          <p:cNvPicPr>
            <a:picLocks noChangeAspect="1"/>
          </p:cNvPicPr>
          <p:nvPr/>
        </p:nvPicPr>
        <p:blipFill>
          <a:blip r:embed="rId2"/>
          <a:stretch>
            <a:fillRect/>
          </a:stretch>
        </p:blipFill>
        <p:spPr>
          <a:xfrm>
            <a:off x="1506355" y="1685925"/>
            <a:ext cx="10028420" cy="4848225"/>
          </a:xfrm>
          <a:prstGeom prst="rect">
            <a:avLst/>
          </a:prstGeom>
        </p:spPr>
      </p:pic>
    </p:spTree>
    <p:extLst>
      <p:ext uri="{BB962C8B-B14F-4D97-AF65-F5344CB8AC3E}">
        <p14:creationId xmlns:p14="http://schemas.microsoft.com/office/powerpoint/2010/main" val="25385950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5" y="609600"/>
            <a:ext cx="7051693"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9033B07A-618D-42FA-BCA6-A7835002CB46}"/>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75EFBFF4-742C-401E-B927-150C5F6CD677}"/>
              </a:ext>
            </a:extLst>
          </p:cNvPr>
          <p:cNvSpPr>
            <a:spLocks noGrp="1"/>
          </p:cNvSpPr>
          <p:nvPr>
            <p:ph type="sldNum" sz="quarter" idx="12"/>
          </p:nvPr>
        </p:nvSpPr>
        <p:spPr/>
        <p:txBody>
          <a:bodyPr/>
          <a:lstStyle/>
          <a:p>
            <a:fld id="{69E57DC2-970A-4B3E-BB1C-7A09969E49DF}" type="slidenum">
              <a:rPr lang="en-US" smtClean="0"/>
              <a:pPr/>
              <a:t>24</a:t>
            </a:fld>
            <a:endParaRPr lang="en-US" dirty="0"/>
          </a:p>
        </p:txBody>
      </p:sp>
      <p:pic>
        <p:nvPicPr>
          <p:cNvPr id="6" name="Picture 5">
            <a:extLst>
              <a:ext uri="{FF2B5EF4-FFF2-40B4-BE49-F238E27FC236}">
                <a16:creationId xmlns:a16="http://schemas.microsoft.com/office/drawing/2014/main" id="{83D3FEA9-737C-4D14-B753-D8A996AFEDB4}"/>
              </a:ext>
            </a:extLst>
          </p:cNvPr>
          <p:cNvPicPr>
            <a:picLocks noChangeAspect="1"/>
          </p:cNvPicPr>
          <p:nvPr/>
        </p:nvPicPr>
        <p:blipFill>
          <a:blip r:embed="rId2"/>
          <a:stretch>
            <a:fillRect/>
          </a:stretch>
        </p:blipFill>
        <p:spPr>
          <a:xfrm>
            <a:off x="1440691" y="1685925"/>
            <a:ext cx="9986283" cy="4767461"/>
          </a:xfrm>
          <a:prstGeom prst="rect">
            <a:avLst/>
          </a:prstGeom>
        </p:spPr>
      </p:pic>
      <p:sp>
        <p:nvSpPr>
          <p:cNvPr id="7" name="Rectangle 6">
            <a:extLst>
              <a:ext uri="{FF2B5EF4-FFF2-40B4-BE49-F238E27FC236}">
                <a16:creationId xmlns:a16="http://schemas.microsoft.com/office/drawing/2014/main" id="{A736F9E3-7352-4A2B-AA4E-D63EFC31F3B5}"/>
              </a:ext>
            </a:extLst>
          </p:cNvPr>
          <p:cNvSpPr/>
          <p:nvPr/>
        </p:nvSpPr>
        <p:spPr>
          <a:xfrm>
            <a:off x="1208270" y="1101150"/>
            <a:ext cx="5325879" cy="584775"/>
          </a:xfrm>
          <a:prstGeom prst="rect">
            <a:avLst/>
          </a:prstGeom>
          <a:noFill/>
        </p:spPr>
        <p:txBody>
          <a:bodyPr wrap="square" lIns="91440" tIns="45720" rIns="91440" bIns="45720">
            <a:spAutoFit/>
          </a:bodyPr>
          <a:lstStyle/>
          <a:p>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Module </a:t>
            </a: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 Payment Gateway </a:t>
            </a:r>
          </a:p>
        </p:txBody>
      </p:sp>
    </p:spTree>
    <p:extLst>
      <p:ext uri="{BB962C8B-B14F-4D97-AF65-F5344CB8AC3E}">
        <p14:creationId xmlns:p14="http://schemas.microsoft.com/office/powerpoint/2010/main" val="3948457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282213" y="561975"/>
            <a:ext cx="8143646"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D1601F4F-9D4E-4205-BA0E-E4E7A9EDC2CB}"/>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C7BBEEAC-8386-4D2C-B3F9-1AFF8B23CB3A}"/>
              </a:ext>
            </a:extLst>
          </p:cNvPr>
          <p:cNvSpPr>
            <a:spLocks noGrp="1"/>
          </p:cNvSpPr>
          <p:nvPr>
            <p:ph type="sldNum" sz="quarter" idx="12"/>
          </p:nvPr>
        </p:nvSpPr>
        <p:spPr/>
        <p:txBody>
          <a:bodyPr/>
          <a:lstStyle/>
          <a:p>
            <a:fld id="{69E57DC2-970A-4B3E-BB1C-7A09969E49DF}" type="slidenum">
              <a:rPr lang="en-US" smtClean="0"/>
              <a:pPr/>
              <a:t>25</a:t>
            </a:fld>
            <a:endParaRPr lang="en-US" dirty="0"/>
          </a:p>
        </p:txBody>
      </p:sp>
      <p:pic>
        <p:nvPicPr>
          <p:cNvPr id="6" name="Picture 5">
            <a:extLst>
              <a:ext uri="{FF2B5EF4-FFF2-40B4-BE49-F238E27FC236}">
                <a16:creationId xmlns:a16="http://schemas.microsoft.com/office/drawing/2014/main" id="{9C9269D2-B0F9-4575-8ECC-CEDB40D186CA}"/>
              </a:ext>
            </a:extLst>
          </p:cNvPr>
          <p:cNvPicPr>
            <a:picLocks noChangeAspect="1"/>
          </p:cNvPicPr>
          <p:nvPr/>
        </p:nvPicPr>
        <p:blipFill>
          <a:blip r:embed="rId2"/>
          <a:stretch>
            <a:fillRect/>
          </a:stretch>
        </p:blipFill>
        <p:spPr>
          <a:xfrm>
            <a:off x="1361817" y="1263347"/>
            <a:ext cx="10064042" cy="5190040"/>
          </a:xfrm>
          <a:prstGeom prst="rect">
            <a:avLst/>
          </a:prstGeom>
        </p:spPr>
      </p:pic>
    </p:spTree>
    <p:extLst>
      <p:ext uri="{BB962C8B-B14F-4D97-AF65-F5344CB8AC3E}">
        <p14:creationId xmlns:p14="http://schemas.microsoft.com/office/powerpoint/2010/main" val="16225575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060571"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13826BFA-93F3-4DAE-B0BF-F0410DB114B4}"/>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7950C4FE-C464-4C7C-9731-8E3FCE7B07A3}"/>
              </a:ext>
            </a:extLst>
          </p:cNvPr>
          <p:cNvSpPr>
            <a:spLocks noGrp="1"/>
          </p:cNvSpPr>
          <p:nvPr>
            <p:ph type="sldNum" sz="quarter" idx="12"/>
          </p:nvPr>
        </p:nvSpPr>
        <p:spPr/>
        <p:txBody>
          <a:bodyPr/>
          <a:lstStyle/>
          <a:p>
            <a:fld id="{69E57DC2-970A-4B3E-BB1C-7A09969E49DF}" type="slidenum">
              <a:rPr lang="en-US" smtClean="0"/>
              <a:pPr/>
              <a:t>26</a:t>
            </a:fld>
            <a:endParaRPr lang="en-US" dirty="0"/>
          </a:p>
        </p:txBody>
      </p:sp>
      <p:pic>
        <p:nvPicPr>
          <p:cNvPr id="6" name="Picture 5">
            <a:extLst>
              <a:ext uri="{FF2B5EF4-FFF2-40B4-BE49-F238E27FC236}">
                <a16:creationId xmlns:a16="http://schemas.microsoft.com/office/drawing/2014/main" id="{C004B913-F7D1-4EF1-969D-ABA76E6B55DB}"/>
              </a:ext>
            </a:extLst>
          </p:cNvPr>
          <p:cNvPicPr>
            <a:picLocks noChangeAspect="1"/>
          </p:cNvPicPr>
          <p:nvPr/>
        </p:nvPicPr>
        <p:blipFill>
          <a:blip r:embed="rId2"/>
          <a:stretch>
            <a:fillRect/>
          </a:stretch>
        </p:blipFill>
        <p:spPr>
          <a:xfrm>
            <a:off x="1292027" y="1310971"/>
            <a:ext cx="10134948" cy="5065954"/>
          </a:xfrm>
          <a:prstGeom prst="rect">
            <a:avLst/>
          </a:prstGeom>
        </p:spPr>
      </p:pic>
    </p:spTree>
    <p:extLst>
      <p:ext uri="{BB962C8B-B14F-4D97-AF65-F5344CB8AC3E}">
        <p14:creationId xmlns:p14="http://schemas.microsoft.com/office/powerpoint/2010/main" val="4262408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832330" y="609600"/>
            <a:ext cx="6918528"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3" name="Footer Placeholder 2">
            <a:extLst>
              <a:ext uri="{FF2B5EF4-FFF2-40B4-BE49-F238E27FC236}">
                <a16:creationId xmlns:a16="http://schemas.microsoft.com/office/drawing/2014/main" id="{466AC14F-1407-4B08-92D1-93EECA18AA03}"/>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FEA07F8B-34AC-47A6-92FB-17CE1F338729}"/>
              </a:ext>
            </a:extLst>
          </p:cNvPr>
          <p:cNvSpPr>
            <a:spLocks noGrp="1"/>
          </p:cNvSpPr>
          <p:nvPr>
            <p:ph type="sldNum" sz="quarter" idx="12"/>
          </p:nvPr>
        </p:nvSpPr>
        <p:spPr/>
        <p:txBody>
          <a:bodyPr/>
          <a:lstStyle/>
          <a:p>
            <a:fld id="{69E57DC2-970A-4B3E-BB1C-7A09969E49DF}" type="slidenum">
              <a:rPr lang="en-US" smtClean="0"/>
              <a:pPr/>
              <a:t>27</a:t>
            </a:fld>
            <a:endParaRPr lang="en-US" dirty="0"/>
          </a:p>
        </p:txBody>
      </p:sp>
      <p:pic>
        <p:nvPicPr>
          <p:cNvPr id="6" name="Picture 5">
            <a:extLst>
              <a:ext uri="{FF2B5EF4-FFF2-40B4-BE49-F238E27FC236}">
                <a16:creationId xmlns:a16="http://schemas.microsoft.com/office/drawing/2014/main" id="{475E8BDA-9334-4AE1-8744-9D6628F984DE}"/>
              </a:ext>
            </a:extLst>
          </p:cNvPr>
          <p:cNvPicPr>
            <a:picLocks noChangeAspect="1"/>
          </p:cNvPicPr>
          <p:nvPr/>
        </p:nvPicPr>
        <p:blipFill>
          <a:blip r:embed="rId2"/>
          <a:stretch>
            <a:fillRect/>
          </a:stretch>
        </p:blipFill>
        <p:spPr>
          <a:xfrm>
            <a:off x="1303233" y="1269113"/>
            <a:ext cx="10123742" cy="5184273"/>
          </a:xfrm>
          <a:prstGeom prst="rect">
            <a:avLst/>
          </a:prstGeom>
        </p:spPr>
      </p:pic>
    </p:spTree>
    <p:extLst>
      <p:ext uri="{BB962C8B-B14F-4D97-AF65-F5344CB8AC3E}">
        <p14:creationId xmlns:p14="http://schemas.microsoft.com/office/powerpoint/2010/main" val="116545372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734676" y="609600"/>
            <a:ext cx="7113837" cy="701371"/>
          </a:xfrm>
        </p:spPr>
        <p:txBody>
          <a:bodyPr/>
          <a:lstStyle/>
          <a:p>
            <a:r>
              <a:rPr lang="en-IN" sz="4400" dirty="0">
                <a:solidFill>
                  <a:srgbClr val="7030A0"/>
                </a:solidFill>
                <a:latin typeface="Calibri" panose="020F0502020204030204" pitchFamily="34" charset="0"/>
                <a:cs typeface="Calibri" panose="020F0502020204030204" pitchFamily="34" charset="0"/>
              </a:rPr>
              <a:t>SCREENSHOTS OF </a:t>
            </a:r>
            <a:r>
              <a:rPr lang="en-IN" sz="4400" b="1" dirty="0">
                <a:solidFill>
                  <a:srgbClr val="7030A0"/>
                </a:solidFill>
                <a:latin typeface="Calibri" panose="020F0502020204030204" pitchFamily="34" charset="0"/>
                <a:cs typeface="Calibri" panose="020F0502020204030204" pitchFamily="34" charset="0"/>
              </a:rPr>
              <a:t>LIFESTYLE</a:t>
            </a:r>
          </a:p>
        </p:txBody>
      </p:sp>
      <p:sp>
        <p:nvSpPr>
          <p:cNvPr id="4" name="Footer Placeholder 3">
            <a:extLst>
              <a:ext uri="{FF2B5EF4-FFF2-40B4-BE49-F238E27FC236}">
                <a16:creationId xmlns:a16="http://schemas.microsoft.com/office/drawing/2014/main" id="{C539A475-E9A7-4341-8939-74C0F318D9A7}"/>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BD490C7D-0DFB-4B68-A189-27E3D9ACAB95}"/>
              </a:ext>
            </a:extLst>
          </p:cNvPr>
          <p:cNvSpPr>
            <a:spLocks noGrp="1"/>
          </p:cNvSpPr>
          <p:nvPr>
            <p:ph type="sldNum" sz="quarter" idx="12"/>
          </p:nvPr>
        </p:nvSpPr>
        <p:spPr/>
        <p:txBody>
          <a:bodyPr/>
          <a:lstStyle/>
          <a:p>
            <a:fld id="{69E57DC2-970A-4B3E-BB1C-7A09969E49DF}" type="slidenum">
              <a:rPr lang="en-US" smtClean="0"/>
              <a:pPr/>
              <a:t>28</a:t>
            </a:fld>
            <a:endParaRPr lang="en-US" dirty="0"/>
          </a:p>
        </p:txBody>
      </p:sp>
      <p:pic>
        <p:nvPicPr>
          <p:cNvPr id="6" name="Picture 5">
            <a:extLst>
              <a:ext uri="{FF2B5EF4-FFF2-40B4-BE49-F238E27FC236}">
                <a16:creationId xmlns:a16="http://schemas.microsoft.com/office/drawing/2014/main" id="{45E0124C-162E-4E2C-8DA4-C7505758A6A5}"/>
              </a:ext>
            </a:extLst>
          </p:cNvPr>
          <p:cNvPicPr>
            <a:picLocks noChangeAspect="1"/>
          </p:cNvPicPr>
          <p:nvPr/>
        </p:nvPicPr>
        <p:blipFill>
          <a:blip r:embed="rId2"/>
          <a:stretch>
            <a:fillRect/>
          </a:stretch>
        </p:blipFill>
        <p:spPr>
          <a:xfrm>
            <a:off x="1427217" y="1296070"/>
            <a:ext cx="9999758" cy="5157316"/>
          </a:xfrm>
          <a:prstGeom prst="rect">
            <a:avLst/>
          </a:prstGeom>
        </p:spPr>
      </p:pic>
    </p:spTree>
    <p:extLst>
      <p:ext uri="{BB962C8B-B14F-4D97-AF65-F5344CB8AC3E}">
        <p14:creationId xmlns:p14="http://schemas.microsoft.com/office/powerpoint/2010/main" val="536714572"/>
      </p:ext>
    </p:extLst>
  </p:cSld>
  <p:clrMapOvr>
    <a:masterClrMapping/>
  </p:clrMapOvr>
  <p:transition spd="slow">
    <p:comb/>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2319931" y="209356"/>
            <a:ext cx="6548419" cy="1086237"/>
          </a:xfrm>
        </p:spPr>
        <p:txBody>
          <a:bodyPr/>
          <a:lstStyle/>
          <a:p>
            <a:r>
              <a:rPr lang="en-IN" sz="4400" dirty="0">
                <a:solidFill>
                  <a:srgbClr val="0070C0"/>
                </a:solidFill>
                <a:latin typeface="Calibri" panose="020F0502020204030204" pitchFamily="34" charset="0"/>
                <a:cs typeface="Calibri" panose="020F0502020204030204" pitchFamily="34" charset="0"/>
              </a:rPr>
              <a:t>conclusion</a:t>
            </a:r>
          </a:p>
        </p:txBody>
      </p:sp>
      <p:sp>
        <p:nvSpPr>
          <p:cNvPr id="3" name="Subtitle 2">
            <a:extLst>
              <a:ext uri="{FF2B5EF4-FFF2-40B4-BE49-F238E27FC236}">
                <a16:creationId xmlns:a16="http://schemas.microsoft.com/office/drawing/2014/main" id="{69D6EB05-1202-49B1-A48C-62DBE29A12C5}"/>
              </a:ext>
            </a:extLst>
          </p:cNvPr>
          <p:cNvSpPr>
            <a:spLocks noGrp="1"/>
          </p:cNvSpPr>
          <p:nvPr>
            <p:ph type="subTitle" idx="1"/>
          </p:nvPr>
        </p:nvSpPr>
        <p:spPr>
          <a:xfrm>
            <a:off x="1594263" y="1476375"/>
            <a:ext cx="9003473" cy="4629150"/>
          </a:xfrm>
        </p:spPr>
        <p:txBody>
          <a:bodyPr>
            <a:normAutofit fontScale="77500" lnSpcReduction="20000"/>
          </a:bodyPr>
          <a:lstStyle/>
          <a:p>
            <a:pPr algn="just">
              <a:lnSpc>
                <a:spcPct val="150000"/>
              </a:lnSpc>
              <a:buClr>
                <a:schemeClr val="accent6">
                  <a:lumMod val="75000"/>
                </a:schemeClr>
              </a:buClr>
            </a:pPr>
            <a:r>
              <a:rPr lang="en-US" sz="28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Technology has made significant progress over the years to provide consumers a better online shopping experience and will continue to do so for years to come.  With the rapid growth of products and brands, people have speculated that online shopping will overtake in-store shopping.  However, the availability of online shopping has produced a more educated consumer that can shop around with relative ease without having to spend a large amount of time.   At the end, it has been a win-win situation for both consumer and sellers.</a:t>
            </a:r>
            <a:endParaRPr lang="en-IN" sz="2800" dirty="0">
              <a:solidFill>
                <a:schemeClr val="tx2">
                  <a:lumMod val="75000"/>
                  <a:lumOff val="25000"/>
                </a:schemeClr>
              </a:solidFill>
              <a:latin typeface="Verdana" panose="020B0604030504040204" pitchFamily="34" charset="0"/>
              <a:ea typeface="Verdana" panose="020B0604030504040204" pitchFamily="34" charset="0"/>
              <a:cs typeface="Aharoni" panose="02010803020104030203" pitchFamily="2" charset="-79"/>
            </a:endParaRPr>
          </a:p>
        </p:txBody>
      </p:sp>
      <p:sp>
        <p:nvSpPr>
          <p:cNvPr id="4" name="Footer Placeholder 3">
            <a:extLst>
              <a:ext uri="{FF2B5EF4-FFF2-40B4-BE49-F238E27FC236}">
                <a16:creationId xmlns:a16="http://schemas.microsoft.com/office/drawing/2014/main" id="{1E51B217-D3FE-4C5F-813A-CBB35AB024A2}"/>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B0E9910F-8D6D-4D8E-9692-D3A67A14D43C}"/>
              </a:ext>
            </a:extLst>
          </p:cNvPr>
          <p:cNvSpPr>
            <a:spLocks noGrp="1"/>
          </p:cNvSpPr>
          <p:nvPr>
            <p:ph type="sldNum" sz="quarter" idx="12"/>
          </p:nvPr>
        </p:nvSpPr>
        <p:spPr/>
        <p:txBody>
          <a:bodyPr/>
          <a:lstStyle/>
          <a:p>
            <a:fld id="{69E57DC2-970A-4B3E-BB1C-7A09969E49DF}" type="slidenum">
              <a:rPr lang="en-US" smtClean="0"/>
              <a:pPr/>
              <a:t>29</a:t>
            </a:fld>
            <a:endParaRPr lang="en-US" dirty="0"/>
          </a:p>
        </p:txBody>
      </p:sp>
    </p:spTree>
    <p:extLst>
      <p:ext uri="{BB962C8B-B14F-4D97-AF65-F5344CB8AC3E}">
        <p14:creationId xmlns:p14="http://schemas.microsoft.com/office/powerpoint/2010/main" val="3223105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8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2400296" y="113697"/>
            <a:ext cx="6548419" cy="1086237"/>
          </a:xfrm>
        </p:spPr>
        <p:txBody>
          <a:bodyPr/>
          <a:lstStyle/>
          <a:p>
            <a:r>
              <a:rPr lang="en-IN" sz="4400" dirty="0">
                <a:latin typeface="Calibri" panose="020F0502020204030204" pitchFamily="34" charset="0"/>
                <a:cs typeface="Calibri" panose="020F0502020204030204" pitchFamily="34" charset="0"/>
              </a:rPr>
              <a:t>THE CREW</a:t>
            </a:r>
          </a:p>
        </p:txBody>
      </p:sp>
      <p:sp>
        <p:nvSpPr>
          <p:cNvPr id="4" name="Oval 3">
            <a:extLst>
              <a:ext uri="{FF2B5EF4-FFF2-40B4-BE49-F238E27FC236}">
                <a16:creationId xmlns:a16="http://schemas.microsoft.com/office/drawing/2014/main" id="{6406E914-C537-40C8-B1E3-1C5D58E3D988}"/>
              </a:ext>
            </a:extLst>
          </p:cNvPr>
          <p:cNvSpPr/>
          <p:nvPr/>
        </p:nvSpPr>
        <p:spPr>
          <a:xfrm>
            <a:off x="4829529" y="2573458"/>
            <a:ext cx="1552202" cy="163719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blipFill>
                <a:blip r:embed="rId3"/>
                <a:stretch>
                  <a:fillRect/>
                </a:stretch>
              </a:blipFill>
            </a:endParaRPr>
          </a:p>
        </p:txBody>
      </p:sp>
      <p:sp>
        <p:nvSpPr>
          <p:cNvPr id="5" name="Oval 4">
            <a:extLst>
              <a:ext uri="{FF2B5EF4-FFF2-40B4-BE49-F238E27FC236}">
                <a16:creationId xmlns:a16="http://schemas.microsoft.com/office/drawing/2014/main" id="{D68A4571-23BA-4EC4-A539-21F743ADF8E4}"/>
              </a:ext>
            </a:extLst>
          </p:cNvPr>
          <p:cNvSpPr/>
          <p:nvPr/>
        </p:nvSpPr>
        <p:spPr>
          <a:xfrm>
            <a:off x="1719249" y="227692"/>
            <a:ext cx="1200150" cy="1218301"/>
          </a:xfrm>
          <a:prstGeom prst="ellipse">
            <a:avLst/>
          </a:prstGeom>
          <a:blipFill>
            <a:blip r:embed="rId4"/>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blipFill>
                <a:blip r:embed="rId5"/>
                <a:stretch>
                  <a:fillRect/>
                </a:stretch>
              </a:blipFill>
            </a:endParaRPr>
          </a:p>
        </p:txBody>
      </p:sp>
      <p:sp>
        <p:nvSpPr>
          <p:cNvPr id="6" name="Oval 5">
            <a:extLst>
              <a:ext uri="{FF2B5EF4-FFF2-40B4-BE49-F238E27FC236}">
                <a16:creationId xmlns:a16="http://schemas.microsoft.com/office/drawing/2014/main" id="{59F3E006-0A8C-45E6-B343-8AF957E0D739}"/>
              </a:ext>
            </a:extLst>
          </p:cNvPr>
          <p:cNvSpPr/>
          <p:nvPr/>
        </p:nvSpPr>
        <p:spPr>
          <a:xfrm>
            <a:off x="1719249" y="1547301"/>
            <a:ext cx="1200150" cy="1218301"/>
          </a:xfrm>
          <a:prstGeom prst="ellipse">
            <a:avLst/>
          </a:prstGeom>
          <a:blipFill>
            <a:blip r:embed="rId6"/>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1BE070BF-86BC-4586-897C-70C264CB7BBD}"/>
              </a:ext>
            </a:extLst>
          </p:cNvPr>
          <p:cNvSpPr txBox="1"/>
          <p:nvPr/>
        </p:nvSpPr>
        <p:spPr>
          <a:xfrm>
            <a:off x="9277373" y="5822898"/>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VAMSI KRISHNA</a:t>
            </a:r>
          </a:p>
          <a:p>
            <a:pPr algn="ctr"/>
            <a:r>
              <a:rPr lang="en-IN" sz="1600" dirty="0">
                <a:solidFill>
                  <a:srgbClr val="0070C0"/>
                </a:solidFill>
                <a:latin typeface="Verdana" panose="020B0604030504040204" pitchFamily="34" charset="0"/>
                <a:ea typeface="Verdana" panose="020B0604030504040204" pitchFamily="34" charset="0"/>
              </a:rPr>
              <a:t>DEVELOPER</a:t>
            </a:r>
          </a:p>
        </p:txBody>
      </p:sp>
      <p:sp>
        <p:nvSpPr>
          <p:cNvPr id="8" name="TextBox 7">
            <a:extLst>
              <a:ext uri="{FF2B5EF4-FFF2-40B4-BE49-F238E27FC236}">
                <a16:creationId xmlns:a16="http://schemas.microsoft.com/office/drawing/2014/main" id="{A677AC66-A7B3-46AD-81DD-FE66C52FE5EE}"/>
              </a:ext>
            </a:extLst>
          </p:cNvPr>
          <p:cNvSpPr txBox="1"/>
          <p:nvPr/>
        </p:nvSpPr>
        <p:spPr>
          <a:xfrm>
            <a:off x="4224505" y="4315262"/>
            <a:ext cx="2762250" cy="830997"/>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SRI SUSHMA</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DESIGNER</a:t>
            </a:r>
          </a:p>
          <a:p>
            <a:pPr algn="ctr"/>
            <a:r>
              <a:rPr lang="en-IN" sz="1600" dirty="0">
                <a:solidFill>
                  <a:schemeClr val="accent1">
                    <a:lumMod val="50000"/>
                  </a:schemeClr>
                </a:solidFill>
                <a:latin typeface="Verdana" panose="020B0604030504040204" pitchFamily="34" charset="0"/>
                <a:ea typeface="Verdana" panose="020B0604030504040204" pitchFamily="34" charset="0"/>
              </a:rPr>
              <a:t>HEAD </a:t>
            </a:r>
          </a:p>
        </p:txBody>
      </p:sp>
      <p:sp>
        <p:nvSpPr>
          <p:cNvPr id="9" name="TextBox 8">
            <a:extLst>
              <a:ext uri="{FF2B5EF4-FFF2-40B4-BE49-F238E27FC236}">
                <a16:creationId xmlns:a16="http://schemas.microsoft.com/office/drawing/2014/main" id="{30B4FAB8-8EE9-4884-B82C-90BF99B4BE77}"/>
              </a:ext>
            </a:extLst>
          </p:cNvPr>
          <p:cNvSpPr txBox="1"/>
          <p:nvPr/>
        </p:nvSpPr>
        <p:spPr>
          <a:xfrm>
            <a:off x="-464889" y="511435"/>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TEJASREE</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DESIGNER </a:t>
            </a:r>
          </a:p>
        </p:txBody>
      </p:sp>
      <p:sp>
        <p:nvSpPr>
          <p:cNvPr id="10" name="Oval 9">
            <a:extLst>
              <a:ext uri="{FF2B5EF4-FFF2-40B4-BE49-F238E27FC236}">
                <a16:creationId xmlns:a16="http://schemas.microsoft.com/office/drawing/2014/main" id="{BF7B1E7E-8F8E-44C6-A9F6-17C61481B129}"/>
              </a:ext>
            </a:extLst>
          </p:cNvPr>
          <p:cNvSpPr/>
          <p:nvPr/>
        </p:nvSpPr>
        <p:spPr>
          <a:xfrm>
            <a:off x="1714477" y="2871945"/>
            <a:ext cx="1200150" cy="1218301"/>
          </a:xfrm>
          <a:prstGeom prst="ellipse">
            <a:avLst/>
          </a:prstGeom>
          <a:blipFill>
            <a:blip r:embed="rId7"/>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647400A3-5986-4D31-B05F-0048C429DBBF}"/>
              </a:ext>
            </a:extLst>
          </p:cNvPr>
          <p:cNvSpPr txBox="1"/>
          <p:nvPr/>
        </p:nvSpPr>
        <p:spPr>
          <a:xfrm>
            <a:off x="-474805" y="1789337"/>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DHARANI </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DEVELOPER </a:t>
            </a:r>
          </a:p>
        </p:txBody>
      </p:sp>
      <p:sp>
        <p:nvSpPr>
          <p:cNvPr id="12" name="Oval 11">
            <a:extLst>
              <a:ext uri="{FF2B5EF4-FFF2-40B4-BE49-F238E27FC236}">
                <a16:creationId xmlns:a16="http://schemas.microsoft.com/office/drawing/2014/main" id="{C43F3390-5A96-4C00-9E7E-9E4AA9809FDE}"/>
              </a:ext>
            </a:extLst>
          </p:cNvPr>
          <p:cNvSpPr/>
          <p:nvPr/>
        </p:nvSpPr>
        <p:spPr>
          <a:xfrm>
            <a:off x="1714477" y="4193706"/>
            <a:ext cx="1200150" cy="1218301"/>
          </a:xfrm>
          <a:prstGeom prst="ellipse">
            <a:avLst/>
          </a:prstGeom>
          <a:blipFill>
            <a:blip r:embed="rId8"/>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4" name="TextBox 13">
            <a:extLst>
              <a:ext uri="{FF2B5EF4-FFF2-40B4-BE49-F238E27FC236}">
                <a16:creationId xmlns:a16="http://schemas.microsoft.com/office/drawing/2014/main" id="{C33CEB2E-63F0-490F-BFE4-21ED18E3B38A}"/>
              </a:ext>
            </a:extLst>
          </p:cNvPr>
          <p:cNvSpPr txBox="1"/>
          <p:nvPr/>
        </p:nvSpPr>
        <p:spPr>
          <a:xfrm>
            <a:off x="9185461" y="482368"/>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JAGADISH</a:t>
            </a:r>
          </a:p>
          <a:p>
            <a:pPr algn="ctr"/>
            <a:r>
              <a:rPr lang="en-IN" sz="1600" dirty="0">
                <a:solidFill>
                  <a:srgbClr val="0070C0"/>
                </a:solidFill>
                <a:latin typeface="Verdana" panose="020B0604030504040204" pitchFamily="34" charset="0"/>
                <a:ea typeface="Verdana" panose="020B0604030504040204" pitchFamily="34" charset="0"/>
              </a:rPr>
              <a:t>DEVELOPER</a:t>
            </a:r>
          </a:p>
        </p:txBody>
      </p:sp>
      <p:sp>
        <p:nvSpPr>
          <p:cNvPr id="15" name="Oval 14">
            <a:extLst>
              <a:ext uri="{FF2B5EF4-FFF2-40B4-BE49-F238E27FC236}">
                <a16:creationId xmlns:a16="http://schemas.microsoft.com/office/drawing/2014/main" id="{62B2767E-E51E-49B6-89F3-C47002BCE42B}"/>
              </a:ext>
            </a:extLst>
          </p:cNvPr>
          <p:cNvSpPr/>
          <p:nvPr/>
        </p:nvSpPr>
        <p:spPr>
          <a:xfrm>
            <a:off x="8388620" y="225805"/>
            <a:ext cx="1200150" cy="1218301"/>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6" name="TextBox 15">
            <a:extLst>
              <a:ext uri="{FF2B5EF4-FFF2-40B4-BE49-F238E27FC236}">
                <a16:creationId xmlns:a16="http://schemas.microsoft.com/office/drawing/2014/main" id="{E45B3EB2-725D-4384-8FBC-00FAE1F0607F}"/>
              </a:ext>
            </a:extLst>
          </p:cNvPr>
          <p:cNvSpPr txBox="1"/>
          <p:nvPr/>
        </p:nvSpPr>
        <p:spPr>
          <a:xfrm>
            <a:off x="-541868" y="4407654"/>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PRAVEENA </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DEVELOPER</a:t>
            </a:r>
          </a:p>
        </p:txBody>
      </p:sp>
      <p:sp>
        <p:nvSpPr>
          <p:cNvPr id="17" name="Oval 16">
            <a:extLst>
              <a:ext uri="{FF2B5EF4-FFF2-40B4-BE49-F238E27FC236}">
                <a16:creationId xmlns:a16="http://schemas.microsoft.com/office/drawing/2014/main" id="{8591ADF7-AA64-4C46-BB56-8980A68F590C}"/>
              </a:ext>
            </a:extLst>
          </p:cNvPr>
          <p:cNvSpPr/>
          <p:nvPr/>
        </p:nvSpPr>
        <p:spPr>
          <a:xfrm>
            <a:off x="8386759" y="1526918"/>
            <a:ext cx="1200150" cy="1218301"/>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38D70C81-489D-4C70-AA20-4FCAABADF623}"/>
              </a:ext>
            </a:extLst>
          </p:cNvPr>
          <p:cNvSpPr txBox="1"/>
          <p:nvPr/>
        </p:nvSpPr>
        <p:spPr>
          <a:xfrm>
            <a:off x="9191633" y="1758516"/>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HARSHA</a:t>
            </a:r>
          </a:p>
          <a:p>
            <a:pPr algn="ctr"/>
            <a:r>
              <a:rPr lang="en-IN" sz="1600" dirty="0">
                <a:solidFill>
                  <a:srgbClr val="0070C0"/>
                </a:solidFill>
                <a:latin typeface="Verdana" panose="020B0604030504040204" pitchFamily="34" charset="0"/>
                <a:ea typeface="Verdana" panose="020B0604030504040204" pitchFamily="34" charset="0"/>
              </a:rPr>
              <a:t>DEVELOPER</a:t>
            </a:r>
          </a:p>
        </p:txBody>
      </p:sp>
      <p:sp>
        <p:nvSpPr>
          <p:cNvPr id="19" name="Oval 18">
            <a:extLst>
              <a:ext uri="{FF2B5EF4-FFF2-40B4-BE49-F238E27FC236}">
                <a16:creationId xmlns:a16="http://schemas.microsoft.com/office/drawing/2014/main" id="{22A0C9FE-8DB6-4CBB-9C92-89B25CF732B2}"/>
              </a:ext>
            </a:extLst>
          </p:cNvPr>
          <p:cNvSpPr/>
          <p:nvPr/>
        </p:nvSpPr>
        <p:spPr>
          <a:xfrm>
            <a:off x="8386759" y="2837556"/>
            <a:ext cx="1200150" cy="1218301"/>
          </a:xfrm>
          <a:prstGeom prst="ellipse">
            <a:avLst/>
          </a:prstGeom>
          <a:blipFill>
            <a:blip r:embed="rId11"/>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0" name="Oval 19">
            <a:extLst>
              <a:ext uri="{FF2B5EF4-FFF2-40B4-BE49-F238E27FC236}">
                <a16:creationId xmlns:a16="http://schemas.microsoft.com/office/drawing/2014/main" id="{2348871B-E680-47B4-BD4B-5FFD07C10C73}"/>
              </a:ext>
            </a:extLst>
          </p:cNvPr>
          <p:cNvSpPr/>
          <p:nvPr/>
        </p:nvSpPr>
        <p:spPr>
          <a:xfrm>
            <a:off x="8386759" y="4161673"/>
            <a:ext cx="1200150" cy="1218301"/>
          </a:xfrm>
          <a:prstGeom prst="ellipse">
            <a:avLst/>
          </a:prstGeom>
          <a:blipFill>
            <a:blip r:embed="rId12"/>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1" name="TextBox 20">
            <a:extLst>
              <a:ext uri="{FF2B5EF4-FFF2-40B4-BE49-F238E27FC236}">
                <a16:creationId xmlns:a16="http://schemas.microsoft.com/office/drawing/2014/main" id="{26E187C9-51A0-4B98-8CE7-974EAFD1EF9D}"/>
              </a:ext>
            </a:extLst>
          </p:cNvPr>
          <p:cNvSpPr txBox="1"/>
          <p:nvPr/>
        </p:nvSpPr>
        <p:spPr>
          <a:xfrm>
            <a:off x="9248095" y="4459613"/>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HARI KRISHNA</a:t>
            </a:r>
          </a:p>
          <a:p>
            <a:pPr algn="ctr"/>
            <a:r>
              <a:rPr lang="en-IN" sz="1600" dirty="0">
                <a:solidFill>
                  <a:srgbClr val="0070C0"/>
                </a:solidFill>
                <a:latin typeface="Verdana" panose="020B0604030504040204" pitchFamily="34" charset="0"/>
                <a:ea typeface="Verdana" panose="020B0604030504040204" pitchFamily="34" charset="0"/>
              </a:rPr>
              <a:t>DESIGNER</a:t>
            </a:r>
          </a:p>
        </p:txBody>
      </p:sp>
      <p:cxnSp>
        <p:nvCxnSpPr>
          <p:cNvPr id="28" name="Straight Connector 27">
            <a:extLst>
              <a:ext uri="{FF2B5EF4-FFF2-40B4-BE49-F238E27FC236}">
                <a16:creationId xmlns:a16="http://schemas.microsoft.com/office/drawing/2014/main" id="{BB364EF8-F3AC-4A82-B028-E00EF054AE1F}"/>
              </a:ext>
            </a:extLst>
          </p:cNvPr>
          <p:cNvCxnSpPr>
            <a:cxnSpLocks/>
            <a:stCxn id="4" idx="2"/>
            <a:endCxn id="5" idx="6"/>
          </p:cNvCxnSpPr>
          <p:nvPr/>
        </p:nvCxnSpPr>
        <p:spPr>
          <a:xfrm flipH="1" flipV="1">
            <a:off x="2919399" y="836843"/>
            <a:ext cx="1910130" cy="2555212"/>
          </a:xfrm>
          <a:prstGeom prst="line">
            <a:avLst/>
          </a:prstGeom>
        </p:spPr>
        <p:style>
          <a:lnRef idx="2">
            <a:schemeClr val="accent4"/>
          </a:lnRef>
          <a:fillRef idx="0">
            <a:schemeClr val="accent4"/>
          </a:fillRef>
          <a:effectRef idx="1">
            <a:schemeClr val="accent4"/>
          </a:effectRef>
          <a:fontRef idx="minor">
            <a:schemeClr val="tx1"/>
          </a:fontRef>
        </p:style>
      </p:cxnSp>
      <p:cxnSp>
        <p:nvCxnSpPr>
          <p:cNvPr id="30" name="Straight Connector 29">
            <a:extLst>
              <a:ext uri="{FF2B5EF4-FFF2-40B4-BE49-F238E27FC236}">
                <a16:creationId xmlns:a16="http://schemas.microsoft.com/office/drawing/2014/main" id="{2AB94C18-3A83-47EF-899E-CCBE2A90B75B}"/>
              </a:ext>
            </a:extLst>
          </p:cNvPr>
          <p:cNvCxnSpPr>
            <a:cxnSpLocks/>
            <a:stCxn id="4" idx="6"/>
            <a:endCxn id="15" idx="2"/>
          </p:cNvCxnSpPr>
          <p:nvPr/>
        </p:nvCxnSpPr>
        <p:spPr>
          <a:xfrm flipV="1">
            <a:off x="6381731" y="834956"/>
            <a:ext cx="2006889" cy="2557099"/>
          </a:xfrm>
          <a:prstGeom prst="line">
            <a:avLst/>
          </a:prstGeom>
        </p:spPr>
        <p:style>
          <a:lnRef idx="2">
            <a:schemeClr val="accent3"/>
          </a:lnRef>
          <a:fillRef idx="0">
            <a:schemeClr val="accent3"/>
          </a:fillRef>
          <a:effectRef idx="1">
            <a:schemeClr val="accent3"/>
          </a:effectRef>
          <a:fontRef idx="minor">
            <a:schemeClr val="tx1"/>
          </a:fontRef>
        </p:style>
      </p:cxnSp>
      <p:cxnSp>
        <p:nvCxnSpPr>
          <p:cNvPr id="40" name="Straight Connector 39">
            <a:extLst>
              <a:ext uri="{FF2B5EF4-FFF2-40B4-BE49-F238E27FC236}">
                <a16:creationId xmlns:a16="http://schemas.microsoft.com/office/drawing/2014/main" id="{40B1DCD0-0C6F-4CAC-A5CE-88F8E18E676D}"/>
              </a:ext>
            </a:extLst>
          </p:cNvPr>
          <p:cNvCxnSpPr>
            <a:cxnSpLocks/>
            <a:stCxn id="6" idx="0"/>
            <a:endCxn id="5" idx="4"/>
          </p:cNvCxnSpPr>
          <p:nvPr/>
        </p:nvCxnSpPr>
        <p:spPr>
          <a:xfrm flipV="1">
            <a:off x="2319324" y="1445993"/>
            <a:ext cx="0" cy="101308"/>
          </a:xfrm>
          <a:prstGeom prst="line">
            <a:avLst/>
          </a:prstGeom>
        </p:spPr>
        <p:style>
          <a:lnRef idx="2">
            <a:schemeClr val="accent4"/>
          </a:lnRef>
          <a:fillRef idx="0">
            <a:schemeClr val="accent4"/>
          </a:fillRef>
          <a:effectRef idx="1">
            <a:schemeClr val="accent4"/>
          </a:effectRef>
          <a:fontRef idx="minor">
            <a:schemeClr val="tx1"/>
          </a:fontRef>
        </p:style>
      </p:cxnSp>
      <p:cxnSp>
        <p:nvCxnSpPr>
          <p:cNvPr id="43" name="Straight Connector 42">
            <a:extLst>
              <a:ext uri="{FF2B5EF4-FFF2-40B4-BE49-F238E27FC236}">
                <a16:creationId xmlns:a16="http://schemas.microsoft.com/office/drawing/2014/main" id="{FBCFFC45-AB14-47B5-ADEC-7EFD09C6A741}"/>
              </a:ext>
            </a:extLst>
          </p:cNvPr>
          <p:cNvCxnSpPr>
            <a:cxnSpLocks/>
            <a:stCxn id="10" idx="0"/>
            <a:endCxn id="6" idx="4"/>
          </p:cNvCxnSpPr>
          <p:nvPr/>
        </p:nvCxnSpPr>
        <p:spPr>
          <a:xfrm flipV="1">
            <a:off x="2314552" y="2765602"/>
            <a:ext cx="4772" cy="106343"/>
          </a:xfrm>
          <a:prstGeom prst="line">
            <a:avLst/>
          </a:prstGeom>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4F5D8317-8B80-41C7-9182-C557248A6EA6}"/>
              </a:ext>
            </a:extLst>
          </p:cNvPr>
          <p:cNvCxnSpPr>
            <a:cxnSpLocks/>
            <a:stCxn id="12" idx="0"/>
            <a:endCxn id="10" idx="4"/>
          </p:cNvCxnSpPr>
          <p:nvPr/>
        </p:nvCxnSpPr>
        <p:spPr>
          <a:xfrm flipV="1">
            <a:off x="2314552" y="4090246"/>
            <a:ext cx="0" cy="103460"/>
          </a:xfrm>
          <a:prstGeom prst="line">
            <a:avLst/>
          </a:prstGeom>
        </p:spPr>
        <p:style>
          <a:lnRef idx="2">
            <a:schemeClr val="accent4"/>
          </a:lnRef>
          <a:fillRef idx="0">
            <a:schemeClr val="accent4"/>
          </a:fillRef>
          <a:effectRef idx="1">
            <a:schemeClr val="accent4"/>
          </a:effectRef>
          <a:fontRef idx="minor">
            <a:schemeClr val="tx1"/>
          </a:fontRef>
        </p:style>
      </p:cxnSp>
      <p:cxnSp>
        <p:nvCxnSpPr>
          <p:cNvPr id="50" name="Straight Connector 49">
            <a:extLst>
              <a:ext uri="{FF2B5EF4-FFF2-40B4-BE49-F238E27FC236}">
                <a16:creationId xmlns:a16="http://schemas.microsoft.com/office/drawing/2014/main" id="{46035301-CA37-4BA9-A899-ED55043E9A21}"/>
              </a:ext>
            </a:extLst>
          </p:cNvPr>
          <p:cNvCxnSpPr>
            <a:cxnSpLocks/>
            <a:stCxn id="17" idx="0"/>
            <a:endCxn id="15" idx="4"/>
          </p:cNvCxnSpPr>
          <p:nvPr/>
        </p:nvCxnSpPr>
        <p:spPr>
          <a:xfrm flipV="1">
            <a:off x="8986834" y="1444106"/>
            <a:ext cx="1861" cy="828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399A31D0-12E1-4E81-8334-28EC2AC794F8}"/>
              </a:ext>
            </a:extLst>
          </p:cNvPr>
          <p:cNvCxnSpPr>
            <a:cxnSpLocks/>
            <a:stCxn id="19" idx="0"/>
            <a:endCxn id="17" idx="4"/>
          </p:cNvCxnSpPr>
          <p:nvPr/>
        </p:nvCxnSpPr>
        <p:spPr>
          <a:xfrm flipV="1">
            <a:off x="8986834" y="2745219"/>
            <a:ext cx="0" cy="92337"/>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851C342-6870-45AB-AB24-CDD3449942C9}"/>
              </a:ext>
            </a:extLst>
          </p:cNvPr>
          <p:cNvCxnSpPr>
            <a:cxnSpLocks/>
            <a:stCxn id="20" idx="0"/>
            <a:endCxn id="19" idx="4"/>
          </p:cNvCxnSpPr>
          <p:nvPr/>
        </p:nvCxnSpPr>
        <p:spPr>
          <a:xfrm flipV="1">
            <a:off x="8986834" y="4055857"/>
            <a:ext cx="0" cy="105816"/>
          </a:xfrm>
          <a:prstGeom prst="line">
            <a:avLst/>
          </a:prstGeom>
        </p:spPr>
        <p:style>
          <a:lnRef idx="2">
            <a:schemeClr val="accent2"/>
          </a:lnRef>
          <a:fillRef idx="0">
            <a:schemeClr val="accent2"/>
          </a:fillRef>
          <a:effectRef idx="1">
            <a:schemeClr val="accent2"/>
          </a:effectRef>
          <a:fontRef idx="minor">
            <a:schemeClr val="tx1"/>
          </a:fontRef>
        </p:style>
      </p:cxnSp>
      <p:sp>
        <p:nvSpPr>
          <p:cNvPr id="80" name="TextBox 79">
            <a:extLst>
              <a:ext uri="{FF2B5EF4-FFF2-40B4-BE49-F238E27FC236}">
                <a16:creationId xmlns:a16="http://schemas.microsoft.com/office/drawing/2014/main" id="{93B4AA22-8272-435C-AB7E-8D325D64B926}"/>
              </a:ext>
            </a:extLst>
          </p:cNvPr>
          <p:cNvSpPr txBox="1"/>
          <p:nvPr/>
        </p:nvSpPr>
        <p:spPr>
          <a:xfrm>
            <a:off x="-541868" y="3116384"/>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VARSHA</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DEVELOPER </a:t>
            </a:r>
          </a:p>
        </p:txBody>
      </p:sp>
      <p:cxnSp>
        <p:nvCxnSpPr>
          <p:cNvPr id="81" name="Straight Connector 80">
            <a:extLst>
              <a:ext uri="{FF2B5EF4-FFF2-40B4-BE49-F238E27FC236}">
                <a16:creationId xmlns:a16="http://schemas.microsoft.com/office/drawing/2014/main" id="{3F7AFA28-CACC-4BEF-92AD-CD7B0471877B}"/>
              </a:ext>
            </a:extLst>
          </p:cNvPr>
          <p:cNvCxnSpPr>
            <a:cxnSpLocks/>
            <a:stCxn id="4" idx="2"/>
            <a:endCxn id="12" idx="6"/>
          </p:cNvCxnSpPr>
          <p:nvPr/>
        </p:nvCxnSpPr>
        <p:spPr>
          <a:xfrm flipH="1">
            <a:off x="2914627" y="3392055"/>
            <a:ext cx="1914902" cy="1410802"/>
          </a:xfrm>
          <a:prstGeom prst="line">
            <a:avLst/>
          </a:prstGeom>
        </p:spPr>
        <p:style>
          <a:lnRef idx="2">
            <a:schemeClr val="accent4"/>
          </a:lnRef>
          <a:fillRef idx="0">
            <a:schemeClr val="accent4"/>
          </a:fillRef>
          <a:effectRef idx="1">
            <a:schemeClr val="accent4"/>
          </a:effectRef>
          <a:fontRef idx="minor">
            <a:schemeClr val="tx1"/>
          </a:fontRef>
        </p:style>
      </p:cxnSp>
      <p:sp>
        <p:nvSpPr>
          <p:cNvPr id="96" name="Oval 95">
            <a:extLst>
              <a:ext uri="{FF2B5EF4-FFF2-40B4-BE49-F238E27FC236}">
                <a16:creationId xmlns:a16="http://schemas.microsoft.com/office/drawing/2014/main" id="{3D3D0A8E-FD57-44C6-B3E5-07316762B0FA}"/>
              </a:ext>
            </a:extLst>
          </p:cNvPr>
          <p:cNvSpPr/>
          <p:nvPr/>
        </p:nvSpPr>
        <p:spPr>
          <a:xfrm>
            <a:off x="1714477" y="5506137"/>
            <a:ext cx="1200150" cy="1218301"/>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99" name="Straight Connector 98">
            <a:extLst>
              <a:ext uri="{FF2B5EF4-FFF2-40B4-BE49-F238E27FC236}">
                <a16:creationId xmlns:a16="http://schemas.microsoft.com/office/drawing/2014/main" id="{1F42D669-0DD9-4DF4-BBCF-CD0C132C04CB}"/>
              </a:ext>
            </a:extLst>
          </p:cNvPr>
          <p:cNvCxnSpPr>
            <a:cxnSpLocks/>
            <a:stCxn id="96" idx="0"/>
            <a:endCxn id="12" idx="4"/>
          </p:cNvCxnSpPr>
          <p:nvPr/>
        </p:nvCxnSpPr>
        <p:spPr>
          <a:xfrm flipV="1">
            <a:off x="2314552" y="5412007"/>
            <a:ext cx="0" cy="94130"/>
          </a:xfrm>
          <a:prstGeom prst="line">
            <a:avLst/>
          </a:prstGeom>
        </p:spPr>
        <p:style>
          <a:lnRef idx="2">
            <a:schemeClr val="accent4"/>
          </a:lnRef>
          <a:fillRef idx="0">
            <a:schemeClr val="accent4"/>
          </a:fillRef>
          <a:effectRef idx="1">
            <a:schemeClr val="accent4"/>
          </a:effectRef>
          <a:fontRef idx="minor">
            <a:schemeClr val="tx1"/>
          </a:fontRef>
        </p:style>
      </p:cxnSp>
      <p:sp>
        <p:nvSpPr>
          <p:cNvPr id="116" name="TextBox 115">
            <a:extLst>
              <a:ext uri="{FF2B5EF4-FFF2-40B4-BE49-F238E27FC236}">
                <a16:creationId xmlns:a16="http://schemas.microsoft.com/office/drawing/2014/main" id="{5659301D-BE87-491A-B161-8C0DBEBE9D75}"/>
              </a:ext>
            </a:extLst>
          </p:cNvPr>
          <p:cNvSpPr txBox="1"/>
          <p:nvPr/>
        </p:nvSpPr>
        <p:spPr>
          <a:xfrm>
            <a:off x="-527984" y="5822897"/>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MONU</a:t>
            </a:r>
          </a:p>
          <a:p>
            <a:pPr algn="ctr"/>
            <a:r>
              <a:rPr lang="en-IN" sz="1600" dirty="0">
                <a:solidFill>
                  <a:schemeClr val="accent5">
                    <a:lumMod val="75000"/>
                  </a:schemeClr>
                </a:solidFill>
                <a:latin typeface="Verdana" panose="020B0604030504040204" pitchFamily="34" charset="0"/>
                <a:ea typeface="Verdana" panose="020B0604030504040204" pitchFamily="34" charset="0"/>
              </a:rPr>
              <a:t>DEVELOPER</a:t>
            </a:r>
          </a:p>
        </p:txBody>
      </p:sp>
      <p:cxnSp>
        <p:nvCxnSpPr>
          <p:cNvPr id="117" name="Straight Connector 116">
            <a:extLst>
              <a:ext uri="{FF2B5EF4-FFF2-40B4-BE49-F238E27FC236}">
                <a16:creationId xmlns:a16="http://schemas.microsoft.com/office/drawing/2014/main" id="{CA9DAD0D-0D3E-449B-872D-B824D7CA0123}"/>
              </a:ext>
            </a:extLst>
          </p:cNvPr>
          <p:cNvCxnSpPr>
            <a:cxnSpLocks/>
            <a:stCxn id="4" idx="2"/>
            <a:endCxn id="10" idx="6"/>
          </p:cNvCxnSpPr>
          <p:nvPr/>
        </p:nvCxnSpPr>
        <p:spPr>
          <a:xfrm flipH="1">
            <a:off x="2914627" y="3392055"/>
            <a:ext cx="1914902" cy="89041"/>
          </a:xfrm>
          <a:prstGeom prst="line">
            <a:avLst/>
          </a:prstGeom>
        </p:spPr>
        <p:style>
          <a:lnRef idx="2">
            <a:schemeClr val="accent4"/>
          </a:lnRef>
          <a:fillRef idx="0">
            <a:schemeClr val="accent4"/>
          </a:fillRef>
          <a:effectRef idx="1">
            <a:schemeClr val="accent4"/>
          </a:effectRef>
          <a:fontRef idx="minor">
            <a:schemeClr val="tx1"/>
          </a:fontRef>
        </p:style>
      </p:cxnSp>
      <p:cxnSp>
        <p:nvCxnSpPr>
          <p:cNvPr id="120" name="Straight Connector 119">
            <a:extLst>
              <a:ext uri="{FF2B5EF4-FFF2-40B4-BE49-F238E27FC236}">
                <a16:creationId xmlns:a16="http://schemas.microsoft.com/office/drawing/2014/main" id="{1DE563AE-43B5-457D-8F5B-82A92855820C}"/>
              </a:ext>
            </a:extLst>
          </p:cNvPr>
          <p:cNvCxnSpPr>
            <a:cxnSpLocks/>
            <a:stCxn id="4" idx="2"/>
            <a:endCxn id="6" idx="6"/>
          </p:cNvCxnSpPr>
          <p:nvPr/>
        </p:nvCxnSpPr>
        <p:spPr>
          <a:xfrm flipH="1" flipV="1">
            <a:off x="2919399" y="2156452"/>
            <a:ext cx="1910130" cy="1235603"/>
          </a:xfrm>
          <a:prstGeom prst="line">
            <a:avLst/>
          </a:prstGeom>
        </p:spPr>
        <p:style>
          <a:lnRef idx="2">
            <a:schemeClr val="accent4"/>
          </a:lnRef>
          <a:fillRef idx="0">
            <a:schemeClr val="accent4"/>
          </a:fillRef>
          <a:effectRef idx="1">
            <a:schemeClr val="accent4"/>
          </a:effectRef>
          <a:fontRef idx="minor">
            <a:schemeClr val="tx1"/>
          </a:fontRef>
        </p:style>
      </p:cxnSp>
      <p:cxnSp>
        <p:nvCxnSpPr>
          <p:cNvPr id="133" name="Straight Connector 132">
            <a:extLst>
              <a:ext uri="{FF2B5EF4-FFF2-40B4-BE49-F238E27FC236}">
                <a16:creationId xmlns:a16="http://schemas.microsoft.com/office/drawing/2014/main" id="{C5F17BB5-C676-4B7A-8231-76A5AC0DA361}"/>
              </a:ext>
            </a:extLst>
          </p:cNvPr>
          <p:cNvCxnSpPr>
            <a:cxnSpLocks/>
            <a:stCxn id="4" idx="2"/>
            <a:endCxn id="96" idx="6"/>
          </p:cNvCxnSpPr>
          <p:nvPr/>
        </p:nvCxnSpPr>
        <p:spPr>
          <a:xfrm flipH="1">
            <a:off x="2914627" y="3392055"/>
            <a:ext cx="1914902" cy="2723233"/>
          </a:xfrm>
          <a:prstGeom prst="line">
            <a:avLst/>
          </a:prstGeom>
        </p:spPr>
        <p:style>
          <a:lnRef idx="2">
            <a:schemeClr val="accent4"/>
          </a:lnRef>
          <a:fillRef idx="0">
            <a:schemeClr val="accent4"/>
          </a:fillRef>
          <a:effectRef idx="1">
            <a:schemeClr val="accent4"/>
          </a:effectRef>
          <a:fontRef idx="minor">
            <a:schemeClr val="tx1"/>
          </a:fontRef>
        </p:style>
      </p:cxnSp>
      <p:sp>
        <p:nvSpPr>
          <p:cNvPr id="147" name="Oval 146">
            <a:extLst>
              <a:ext uri="{FF2B5EF4-FFF2-40B4-BE49-F238E27FC236}">
                <a16:creationId xmlns:a16="http://schemas.microsoft.com/office/drawing/2014/main" id="{72094962-D8A1-44CC-989E-F94C2567606A}"/>
              </a:ext>
            </a:extLst>
          </p:cNvPr>
          <p:cNvSpPr/>
          <p:nvPr/>
        </p:nvSpPr>
        <p:spPr>
          <a:xfrm>
            <a:off x="8386759" y="5522022"/>
            <a:ext cx="1200150" cy="1218301"/>
          </a:xfrm>
          <a:prstGeom prst="ellipse">
            <a:avLst/>
          </a:prstGeom>
          <a:blipFill dpi="0" rotWithShape="1">
            <a:blip r:embed="rId14"/>
            <a:srcRect/>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cxnSp>
        <p:nvCxnSpPr>
          <p:cNvPr id="148" name="Straight Connector 147">
            <a:extLst>
              <a:ext uri="{FF2B5EF4-FFF2-40B4-BE49-F238E27FC236}">
                <a16:creationId xmlns:a16="http://schemas.microsoft.com/office/drawing/2014/main" id="{B3EBA598-2B86-4DB1-888E-39F10FE7BEE6}"/>
              </a:ext>
            </a:extLst>
          </p:cNvPr>
          <p:cNvCxnSpPr>
            <a:cxnSpLocks/>
            <a:stCxn id="147" idx="0"/>
            <a:endCxn id="20" idx="4"/>
          </p:cNvCxnSpPr>
          <p:nvPr/>
        </p:nvCxnSpPr>
        <p:spPr>
          <a:xfrm flipV="1">
            <a:off x="8986834" y="5379974"/>
            <a:ext cx="0" cy="142048"/>
          </a:xfrm>
          <a:prstGeom prst="line">
            <a:avLst/>
          </a:prstGeom>
        </p:spPr>
        <p:style>
          <a:lnRef idx="2">
            <a:schemeClr val="accent2"/>
          </a:lnRef>
          <a:fillRef idx="0">
            <a:schemeClr val="accent2"/>
          </a:fillRef>
          <a:effectRef idx="1">
            <a:schemeClr val="accent2"/>
          </a:effectRef>
          <a:fontRef idx="minor">
            <a:schemeClr val="tx1"/>
          </a:fontRef>
        </p:style>
      </p:cxnSp>
      <p:sp>
        <p:nvSpPr>
          <p:cNvPr id="161" name="TextBox 160">
            <a:extLst>
              <a:ext uri="{FF2B5EF4-FFF2-40B4-BE49-F238E27FC236}">
                <a16:creationId xmlns:a16="http://schemas.microsoft.com/office/drawing/2014/main" id="{107D682E-C038-4811-9E2A-437426BFC3C8}"/>
              </a:ext>
            </a:extLst>
          </p:cNvPr>
          <p:cNvSpPr txBox="1"/>
          <p:nvPr/>
        </p:nvSpPr>
        <p:spPr>
          <a:xfrm>
            <a:off x="9191633" y="3148975"/>
            <a:ext cx="2762250" cy="584775"/>
          </a:xfrm>
          <a:prstGeom prst="rect">
            <a:avLst/>
          </a:prstGeom>
          <a:noFill/>
        </p:spPr>
        <p:txBody>
          <a:bodyPr wrap="square" rtlCol="0">
            <a:spAutoFit/>
          </a:bodyPr>
          <a:lstStyle/>
          <a:p>
            <a:pPr algn="ctr"/>
            <a:r>
              <a:rPr lang="en-IN" sz="1600" dirty="0">
                <a:latin typeface="Verdana" panose="020B0604030504040204" pitchFamily="34" charset="0"/>
                <a:ea typeface="Verdana" panose="020B0604030504040204" pitchFamily="34" charset="0"/>
              </a:rPr>
              <a:t>RAM PRASAD</a:t>
            </a:r>
          </a:p>
          <a:p>
            <a:pPr algn="ctr"/>
            <a:r>
              <a:rPr lang="en-IN" sz="1600" dirty="0">
                <a:solidFill>
                  <a:srgbClr val="0070C0"/>
                </a:solidFill>
                <a:latin typeface="Verdana" panose="020B0604030504040204" pitchFamily="34" charset="0"/>
                <a:ea typeface="Verdana" panose="020B0604030504040204" pitchFamily="34" charset="0"/>
              </a:rPr>
              <a:t>DESIGNER</a:t>
            </a:r>
          </a:p>
        </p:txBody>
      </p:sp>
      <p:cxnSp>
        <p:nvCxnSpPr>
          <p:cNvPr id="162" name="Straight Connector 161">
            <a:extLst>
              <a:ext uri="{FF2B5EF4-FFF2-40B4-BE49-F238E27FC236}">
                <a16:creationId xmlns:a16="http://schemas.microsoft.com/office/drawing/2014/main" id="{DD732CE7-E683-401F-B5BD-195BF2819726}"/>
              </a:ext>
            </a:extLst>
          </p:cNvPr>
          <p:cNvCxnSpPr>
            <a:cxnSpLocks/>
            <a:stCxn id="4" idx="6"/>
            <a:endCxn id="17" idx="2"/>
          </p:cNvCxnSpPr>
          <p:nvPr/>
        </p:nvCxnSpPr>
        <p:spPr>
          <a:xfrm flipV="1">
            <a:off x="6381731" y="2136069"/>
            <a:ext cx="2005028" cy="1255986"/>
          </a:xfrm>
          <a:prstGeom prst="line">
            <a:avLst/>
          </a:prstGeom>
        </p:spPr>
        <p:style>
          <a:lnRef idx="2">
            <a:schemeClr val="accent3"/>
          </a:lnRef>
          <a:fillRef idx="0">
            <a:schemeClr val="accent3"/>
          </a:fillRef>
          <a:effectRef idx="1">
            <a:schemeClr val="accent3"/>
          </a:effectRef>
          <a:fontRef idx="minor">
            <a:schemeClr val="tx1"/>
          </a:fontRef>
        </p:style>
      </p:cxnSp>
      <p:cxnSp>
        <p:nvCxnSpPr>
          <p:cNvPr id="165" name="Straight Connector 164">
            <a:extLst>
              <a:ext uri="{FF2B5EF4-FFF2-40B4-BE49-F238E27FC236}">
                <a16:creationId xmlns:a16="http://schemas.microsoft.com/office/drawing/2014/main" id="{5188707D-B381-4DE8-8E17-A93BF4EA63A9}"/>
              </a:ext>
            </a:extLst>
          </p:cNvPr>
          <p:cNvCxnSpPr>
            <a:cxnSpLocks/>
            <a:stCxn id="4" idx="6"/>
            <a:endCxn id="19" idx="2"/>
          </p:cNvCxnSpPr>
          <p:nvPr/>
        </p:nvCxnSpPr>
        <p:spPr>
          <a:xfrm>
            <a:off x="6381731" y="3392055"/>
            <a:ext cx="2005028" cy="54652"/>
          </a:xfrm>
          <a:prstGeom prst="line">
            <a:avLst/>
          </a:prstGeom>
        </p:spPr>
        <p:style>
          <a:lnRef idx="2">
            <a:schemeClr val="accent3"/>
          </a:lnRef>
          <a:fillRef idx="0">
            <a:schemeClr val="accent3"/>
          </a:fillRef>
          <a:effectRef idx="1">
            <a:schemeClr val="accent3"/>
          </a:effectRef>
          <a:fontRef idx="minor">
            <a:schemeClr val="tx1"/>
          </a:fontRef>
        </p:style>
      </p:cxnSp>
      <p:cxnSp>
        <p:nvCxnSpPr>
          <p:cNvPr id="168" name="Straight Connector 167">
            <a:extLst>
              <a:ext uri="{FF2B5EF4-FFF2-40B4-BE49-F238E27FC236}">
                <a16:creationId xmlns:a16="http://schemas.microsoft.com/office/drawing/2014/main" id="{AC04F30C-7725-4A97-BFAD-281AF23237EA}"/>
              </a:ext>
            </a:extLst>
          </p:cNvPr>
          <p:cNvCxnSpPr>
            <a:cxnSpLocks/>
            <a:stCxn id="4" idx="6"/>
            <a:endCxn id="20" idx="2"/>
          </p:cNvCxnSpPr>
          <p:nvPr/>
        </p:nvCxnSpPr>
        <p:spPr>
          <a:xfrm>
            <a:off x="6381731" y="3392055"/>
            <a:ext cx="2005028" cy="1378769"/>
          </a:xfrm>
          <a:prstGeom prst="line">
            <a:avLst/>
          </a:prstGeom>
        </p:spPr>
        <p:style>
          <a:lnRef idx="2">
            <a:schemeClr val="accent3"/>
          </a:lnRef>
          <a:fillRef idx="0">
            <a:schemeClr val="accent3"/>
          </a:fillRef>
          <a:effectRef idx="1">
            <a:schemeClr val="accent3"/>
          </a:effectRef>
          <a:fontRef idx="minor">
            <a:schemeClr val="tx1"/>
          </a:fontRef>
        </p:style>
      </p:cxnSp>
      <p:cxnSp>
        <p:nvCxnSpPr>
          <p:cNvPr id="175" name="Straight Connector 174">
            <a:extLst>
              <a:ext uri="{FF2B5EF4-FFF2-40B4-BE49-F238E27FC236}">
                <a16:creationId xmlns:a16="http://schemas.microsoft.com/office/drawing/2014/main" id="{4C7CBC0C-3B6A-4C05-A366-AEE6462CFA3A}"/>
              </a:ext>
            </a:extLst>
          </p:cNvPr>
          <p:cNvCxnSpPr>
            <a:cxnSpLocks/>
            <a:stCxn id="4" idx="6"/>
            <a:endCxn id="147" idx="2"/>
          </p:cNvCxnSpPr>
          <p:nvPr/>
        </p:nvCxnSpPr>
        <p:spPr>
          <a:xfrm>
            <a:off x="6381731" y="3392055"/>
            <a:ext cx="2005028" cy="2739118"/>
          </a:xfrm>
          <a:prstGeom prst="line">
            <a:avLst/>
          </a:prstGeom>
        </p:spPr>
        <p:style>
          <a:lnRef idx="2">
            <a:schemeClr val="accent3"/>
          </a:lnRef>
          <a:fillRef idx="0">
            <a:schemeClr val="accent3"/>
          </a:fillRef>
          <a:effectRef idx="1">
            <a:schemeClr val="accent3"/>
          </a:effectRef>
          <a:fontRef idx="minor">
            <a:schemeClr val="tx1"/>
          </a:fontRef>
        </p:style>
      </p:cxnSp>
      <p:sp>
        <p:nvSpPr>
          <p:cNvPr id="3" name="Footer Placeholder 2">
            <a:extLst>
              <a:ext uri="{FF2B5EF4-FFF2-40B4-BE49-F238E27FC236}">
                <a16:creationId xmlns:a16="http://schemas.microsoft.com/office/drawing/2014/main" id="{A3CF43B4-DD83-43C1-8C7D-CF8AFA121B03}"/>
              </a:ext>
            </a:extLst>
          </p:cNvPr>
          <p:cNvSpPr>
            <a:spLocks noGrp="1"/>
          </p:cNvSpPr>
          <p:nvPr>
            <p:ph type="ftr" sz="quarter" idx="11"/>
          </p:nvPr>
        </p:nvSpPr>
        <p:spPr/>
        <p:txBody>
          <a:bodyPr/>
          <a:lstStyle/>
          <a:p>
            <a:r>
              <a:rPr lang="en-US"/>
              <a:t>LIFESTYLE</a:t>
            </a:r>
            <a:endParaRPr lang="en-US" dirty="0"/>
          </a:p>
        </p:txBody>
      </p:sp>
      <p:sp>
        <p:nvSpPr>
          <p:cNvPr id="13" name="Slide Number Placeholder 12">
            <a:extLst>
              <a:ext uri="{FF2B5EF4-FFF2-40B4-BE49-F238E27FC236}">
                <a16:creationId xmlns:a16="http://schemas.microsoft.com/office/drawing/2014/main" id="{3AEF119F-A3B7-4C8B-8462-3A92E0606E4C}"/>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Tree>
    <p:extLst>
      <p:ext uri="{BB962C8B-B14F-4D97-AF65-F5344CB8AC3E}">
        <p14:creationId xmlns:p14="http://schemas.microsoft.com/office/powerpoint/2010/main" val="1666909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682006" y="209356"/>
            <a:ext cx="6548419" cy="1086237"/>
          </a:xfrm>
        </p:spPr>
        <p:txBody>
          <a:bodyPr/>
          <a:lstStyle/>
          <a:p>
            <a:r>
              <a:rPr lang="en-IN" sz="4400" dirty="0">
                <a:solidFill>
                  <a:srgbClr val="0070C0"/>
                </a:solidFill>
                <a:latin typeface="Calibri" panose="020F0502020204030204" pitchFamily="34" charset="0"/>
                <a:cs typeface="Calibri" panose="020F0502020204030204" pitchFamily="34" charset="0"/>
              </a:rPr>
              <a:t>FUTURE ENHANCEMENT</a:t>
            </a:r>
          </a:p>
        </p:txBody>
      </p:sp>
      <p:sp>
        <p:nvSpPr>
          <p:cNvPr id="3" name="Subtitle 2">
            <a:extLst>
              <a:ext uri="{FF2B5EF4-FFF2-40B4-BE49-F238E27FC236}">
                <a16:creationId xmlns:a16="http://schemas.microsoft.com/office/drawing/2014/main" id="{69D6EB05-1202-49B1-A48C-62DBE29A12C5}"/>
              </a:ext>
            </a:extLst>
          </p:cNvPr>
          <p:cNvSpPr>
            <a:spLocks noGrp="1"/>
          </p:cNvSpPr>
          <p:nvPr>
            <p:ph type="subTitle" idx="1"/>
          </p:nvPr>
        </p:nvSpPr>
        <p:spPr>
          <a:xfrm>
            <a:off x="1908588" y="1559914"/>
            <a:ext cx="9003473" cy="4629150"/>
          </a:xfrm>
        </p:spPr>
        <p:txBody>
          <a:bodyPr>
            <a:normAutofit/>
          </a:bodyPr>
          <a:lstStyle/>
          <a:p>
            <a:pPr marL="342900" lvl="0" indent="-342900" algn="l">
              <a:buFont typeface="Arial" panose="020B0604020202020204" pitchFamily="34" charset="0"/>
              <a:buChar char="•"/>
            </a:pPr>
            <a:r>
              <a:rPr lang="en-IN" dirty="0">
                <a:latin typeface="Verdana" panose="020B0604030504040204" pitchFamily="34" charset="0"/>
                <a:ea typeface="Verdana" panose="020B0604030504040204" pitchFamily="34" charset="0"/>
              </a:rPr>
              <a:t>Most generic consumer to consumer e-commerce website, which covers almost all possible categories, with 2 level listing.</a:t>
            </a:r>
          </a:p>
          <a:p>
            <a:pPr algn="l"/>
            <a:r>
              <a:rPr lang="en-IN" dirty="0">
                <a:latin typeface="Verdana" panose="020B0604030504040204" pitchFamily="34" charset="0"/>
                <a:ea typeface="Verdana" panose="020B0604030504040204" pitchFamily="34" charset="0"/>
              </a:rPr>
              <a:t> </a:t>
            </a:r>
          </a:p>
          <a:p>
            <a:pPr marL="342900" lvl="0" indent="-342900" algn="l">
              <a:buFont typeface="Arial" panose="020B0604020202020204" pitchFamily="34" charset="0"/>
              <a:buChar char="•"/>
            </a:pPr>
            <a:r>
              <a:rPr lang="en-IN" dirty="0">
                <a:latin typeface="Verdana" panose="020B0604030504040204" pitchFamily="34" charset="0"/>
                <a:ea typeface="Verdana" panose="020B0604030504040204" pitchFamily="34" charset="0"/>
              </a:rPr>
              <a:t>Maximize benefits and minimize the disadvantages of a common e-commerce website.</a:t>
            </a:r>
          </a:p>
          <a:p>
            <a:pPr algn="l"/>
            <a:r>
              <a:rPr lang="en-IN" dirty="0">
                <a:latin typeface="Verdana" panose="020B0604030504040204" pitchFamily="34" charset="0"/>
                <a:ea typeface="Verdana" panose="020B0604030504040204" pitchFamily="34" charset="0"/>
              </a:rPr>
              <a:t> </a:t>
            </a:r>
          </a:p>
          <a:p>
            <a:pPr algn="l"/>
            <a:r>
              <a:rPr lang="en-IN" dirty="0">
                <a:latin typeface="Verdana" panose="020B0604030504040204" pitchFamily="34" charset="0"/>
                <a:ea typeface="Verdana" panose="020B0604030504040204" pitchFamily="34" charset="0"/>
              </a:rPr>
              <a:t> </a:t>
            </a:r>
          </a:p>
          <a:p>
            <a:pPr marL="342900" lvl="0" indent="-342900" algn="l">
              <a:buFont typeface="Arial" panose="020B0604020202020204" pitchFamily="34" charset="0"/>
              <a:buChar char="•"/>
            </a:pPr>
            <a:r>
              <a:rPr lang="en-IN" dirty="0">
                <a:latin typeface="Verdana" panose="020B0604030504040204" pitchFamily="34" charset="0"/>
                <a:ea typeface="Verdana" panose="020B0604030504040204" pitchFamily="34" charset="0"/>
              </a:rPr>
              <a:t>User friendly, Vendor friendly environment.</a:t>
            </a:r>
          </a:p>
        </p:txBody>
      </p:sp>
      <p:sp>
        <p:nvSpPr>
          <p:cNvPr id="4" name="Footer Placeholder 3">
            <a:extLst>
              <a:ext uri="{FF2B5EF4-FFF2-40B4-BE49-F238E27FC236}">
                <a16:creationId xmlns:a16="http://schemas.microsoft.com/office/drawing/2014/main" id="{1E51B217-D3FE-4C5F-813A-CBB35AB024A2}"/>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B0E9910F-8D6D-4D8E-9692-D3A67A14D43C}"/>
              </a:ext>
            </a:extLst>
          </p:cNvPr>
          <p:cNvSpPr>
            <a:spLocks noGrp="1"/>
          </p:cNvSpPr>
          <p:nvPr>
            <p:ph type="sldNum" sz="quarter" idx="12"/>
          </p:nvPr>
        </p:nvSpPr>
        <p:spPr/>
        <p:txBody>
          <a:bodyPr/>
          <a:lstStyle/>
          <a:p>
            <a:fld id="{69E57DC2-970A-4B3E-BB1C-7A09969E49DF}" type="slidenum">
              <a:rPr lang="en-US" smtClean="0"/>
              <a:pPr/>
              <a:t>30</a:t>
            </a:fld>
            <a:endParaRPr lang="en-US" dirty="0"/>
          </a:p>
        </p:txBody>
      </p:sp>
    </p:spTree>
    <p:extLst>
      <p:ext uri="{BB962C8B-B14F-4D97-AF65-F5344CB8AC3E}">
        <p14:creationId xmlns:p14="http://schemas.microsoft.com/office/powerpoint/2010/main" val="2532296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2319931" y="209356"/>
            <a:ext cx="6548419" cy="1086237"/>
          </a:xfrm>
        </p:spPr>
        <p:txBody>
          <a:bodyPr/>
          <a:lstStyle/>
          <a:p>
            <a:r>
              <a:rPr lang="en-IN" sz="4400" dirty="0">
                <a:solidFill>
                  <a:srgbClr val="0070C0"/>
                </a:solidFill>
                <a:latin typeface="Calibri" panose="020F0502020204030204" pitchFamily="34" charset="0"/>
                <a:cs typeface="Calibri" panose="020F0502020204030204" pitchFamily="34" charset="0"/>
              </a:rPr>
              <a:t>REFERENCES</a:t>
            </a:r>
          </a:p>
        </p:txBody>
      </p:sp>
      <p:sp>
        <p:nvSpPr>
          <p:cNvPr id="3" name="Subtitle 2">
            <a:extLst>
              <a:ext uri="{FF2B5EF4-FFF2-40B4-BE49-F238E27FC236}">
                <a16:creationId xmlns:a16="http://schemas.microsoft.com/office/drawing/2014/main" id="{69D6EB05-1202-49B1-A48C-62DBE29A12C5}"/>
              </a:ext>
            </a:extLst>
          </p:cNvPr>
          <p:cNvSpPr>
            <a:spLocks noGrp="1"/>
          </p:cNvSpPr>
          <p:nvPr>
            <p:ph type="subTitle" idx="1"/>
          </p:nvPr>
        </p:nvSpPr>
        <p:spPr>
          <a:xfrm>
            <a:off x="1594264" y="1476374"/>
            <a:ext cx="9454736" cy="4429125"/>
          </a:xfrm>
        </p:spPr>
        <p:txBody>
          <a:bodyPr>
            <a:normAutofit fontScale="77500" lnSpcReduction="20000"/>
          </a:bodyPr>
          <a:lstStyle/>
          <a:p>
            <a:pPr algn="l"/>
            <a:r>
              <a:rPr lang="en-IN" dirty="0">
                <a:latin typeface="Verdana" panose="020B0604030504040204" pitchFamily="34" charset="0"/>
                <a:ea typeface="Verdana" panose="020B0604030504040204" pitchFamily="34" charset="0"/>
              </a:rPr>
              <a:t>[1]. </a:t>
            </a:r>
            <a:r>
              <a:rPr lang="en-IN" dirty="0" err="1">
                <a:latin typeface="Verdana" panose="020B0604030504040204" pitchFamily="34" charset="0"/>
                <a:ea typeface="Verdana" panose="020B0604030504040204" pitchFamily="34" charset="0"/>
              </a:rPr>
              <a:t>Kogent</a:t>
            </a:r>
            <a:r>
              <a:rPr lang="en-IN" dirty="0">
                <a:latin typeface="Verdana" panose="020B0604030504040204" pitchFamily="34" charset="0"/>
                <a:ea typeface="Verdana" panose="020B0604030504040204" pitchFamily="34" charset="0"/>
              </a:rPr>
              <a:t> Learning Solutions Inc, HTML 5 Black Book: Covers CSS3, 	</a:t>
            </a:r>
            <a:r>
              <a:rPr lang="en-IN" dirty="0" err="1">
                <a:latin typeface="Verdana" panose="020B0604030504040204" pitchFamily="34" charset="0"/>
                <a:ea typeface="Verdana" panose="020B0604030504040204" pitchFamily="34" charset="0"/>
              </a:rPr>
              <a:t>JavaScript,XML</a:t>
            </a:r>
            <a:r>
              <a:rPr lang="en-IN" dirty="0">
                <a:latin typeface="Verdana" panose="020B0604030504040204" pitchFamily="34" charset="0"/>
                <a:ea typeface="Verdana" panose="020B0604030504040204" pitchFamily="34" charset="0"/>
              </a:rPr>
              <a:t>, XHTML, AJAX, PHP and jQuery, Dreamtech Press, 	Second Edition, 2016.</a:t>
            </a:r>
          </a:p>
          <a:p>
            <a:pPr algn="l"/>
            <a:r>
              <a:rPr lang="en-IN" dirty="0">
                <a:latin typeface="Verdana" panose="020B0604030504040204" pitchFamily="34" charset="0"/>
                <a:ea typeface="Verdana" panose="020B0604030504040204" pitchFamily="34" charset="0"/>
              </a:rPr>
              <a:t>[2]. W. Jason Gilmore, Beginning PHP and MySQL, </a:t>
            </a:r>
            <a:r>
              <a:rPr lang="en-IN" dirty="0" err="1">
                <a:latin typeface="Verdana" panose="020B0604030504040204" pitchFamily="34" charset="0"/>
                <a:ea typeface="Verdana" panose="020B0604030504040204" pitchFamily="34" charset="0"/>
              </a:rPr>
              <a:t>APress</a:t>
            </a:r>
            <a:r>
              <a:rPr lang="en-IN" dirty="0">
                <a:latin typeface="Verdana" panose="020B0604030504040204" pitchFamily="34" charset="0"/>
                <a:ea typeface="Verdana" panose="020B0604030504040204" pitchFamily="34" charset="0"/>
              </a:rPr>
              <a:t>, Fourth Edition, 2011.</a:t>
            </a:r>
          </a:p>
          <a:p>
            <a:pPr algn="l"/>
            <a:r>
              <a:rPr lang="en-IN" dirty="0">
                <a:latin typeface="Verdana" panose="020B0604030504040204" pitchFamily="34" charset="0"/>
                <a:ea typeface="Verdana" panose="020B0604030504040204" pitchFamily="34" charset="0"/>
              </a:rPr>
              <a:t>[3]. Snig </a:t>
            </a:r>
            <a:r>
              <a:rPr lang="en-IN" dirty="0" err="1">
                <a:latin typeface="Verdana" panose="020B0604030504040204" pitchFamily="34" charset="0"/>
                <a:ea typeface="Verdana" panose="020B0604030504040204" pitchFamily="34" charset="0"/>
              </a:rPr>
              <a:t>Bahumik</a:t>
            </a:r>
            <a:r>
              <a:rPr lang="en-IN" dirty="0">
                <a:latin typeface="Verdana" panose="020B0604030504040204" pitchFamily="34" charset="0"/>
                <a:ea typeface="Verdana" panose="020B0604030504040204" pitchFamily="34" charset="0"/>
              </a:rPr>
              <a:t>, Bootstrap Essentials, PACKT Publishing, 2015. (e-book).</a:t>
            </a:r>
          </a:p>
          <a:p>
            <a:pPr algn="l"/>
            <a:r>
              <a:rPr lang="en-IN" dirty="0">
                <a:latin typeface="Verdana" panose="020B0604030504040204" pitchFamily="34" charset="0"/>
                <a:ea typeface="Verdana" panose="020B0604030504040204" pitchFamily="34" charset="0"/>
              </a:rPr>
              <a:t>[4].https://www.tutorialspoint.com/web_development_tutorials.htmhttps://ww	</a:t>
            </a:r>
            <a:r>
              <a:rPr lang="en-IN" dirty="0" err="1">
                <a:latin typeface="Verdana" panose="020B0604030504040204" pitchFamily="34" charset="0"/>
                <a:ea typeface="Verdana" panose="020B0604030504040204" pitchFamily="34" charset="0"/>
              </a:rPr>
              <a:t>w.tut</a:t>
            </a:r>
            <a:r>
              <a:rPr lang="en-IN" dirty="0">
                <a:latin typeface="Verdana" panose="020B0604030504040204" pitchFamily="34" charset="0"/>
                <a:ea typeface="Verdana" panose="020B0604030504040204" pitchFamily="34" charset="0"/>
              </a:rPr>
              <a:t>	orialspoint.com/web_development_tutorials.html</a:t>
            </a:r>
          </a:p>
          <a:p>
            <a:pPr algn="l"/>
            <a:r>
              <a:rPr lang="en-IN" dirty="0">
                <a:latin typeface="Verdana" panose="020B0604030504040204" pitchFamily="34" charset="0"/>
                <a:ea typeface="Verdana" panose="020B0604030504040204" pitchFamily="34" charset="0"/>
              </a:rPr>
              <a:t>[5]. https://www.w3schools.com/</a:t>
            </a:r>
          </a:p>
          <a:p>
            <a:pPr algn="l"/>
            <a:r>
              <a:rPr lang="en-IN" dirty="0">
                <a:latin typeface="Verdana" panose="020B0604030504040204" pitchFamily="34" charset="0"/>
                <a:ea typeface="Verdana" panose="020B0604030504040204" pitchFamily="34" charset="0"/>
              </a:rPr>
              <a:t>[6]. https://www.lucidchart.com/blog/uml-diagram-templates</a:t>
            </a:r>
          </a:p>
          <a:p>
            <a:pPr algn="l"/>
            <a:r>
              <a:rPr lang="en-IN" dirty="0">
                <a:latin typeface="Verdana" panose="020B0604030504040204" pitchFamily="34" charset="0"/>
                <a:ea typeface="Verdana" panose="020B0604030504040204" pitchFamily="34" charset="0"/>
              </a:rPr>
              <a:t>[7]. https://www.javatpoint.com/html-tutorial</a:t>
            </a:r>
          </a:p>
          <a:p>
            <a:pPr algn="l"/>
            <a:r>
              <a:rPr lang="en-IN" dirty="0">
                <a:latin typeface="Verdana" panose="020B0604030504040204" pitchFamily="34" charset="0"/>
                <a:ea typeface="Verdana" panose="020B0604030504040204" pitchFamily="34" charset="0"/>
              </a:rPr>
              <a:t>[8]. https://developer.mozilla.org/en-US/docs/Web</a:t>
            </a:r>
          </a:p>
          <a:p>
            <a:pPr algn="l"/>
            <a:r>
              <a:rPr lang="en-IN" dirty="0">
                <a:latin typeface="Verdana" panose="020B0604030504040204" pitchFamily="34" charset="0"/>
                <a:ea typeface="Verdana" panose="020B0604030504040204" pitchFamily="34" charset="0"/>
              </a:rPr>
              <a:t>[9]. UNIFIED MODELING LANGUAGE By </a:t>
            </a:r>
            <a:r>
              <a:rPr lang="en-IN" dirty="0" err="1">
                <a:latin typeface="Verdana" panose="020B0604030504040204" pitchFamily="34" charset="0"/>
                <a:ea typeface="Verdana" panose="020B0604030504040204" pitchFamily="34" charset="0"/>
              </a:rPr>
              <a:t>Gradi</a:t>
            </a:r>
            <a:r>
              <a:rPr lang="en-IN" dirty="0">
                <a:latin typeface="Verdana" panose="020B0604030504040204" pitchFamily="34" charset="0"/>
                <a:ea typeface="Verdana" panose="020B0604030504040204" pitchFamily="34" charset="0"/>
              </a:rPr>
              <a:t> </a:t>
            </a:r>
            <a:r>
              <a:rPr lang="en-IN" dirty="0" err="1">
                <a:latin typeface="Verdana" panose="020B0604030504040204" pitchFamily="34" charset="0"/>
                <a:ea typeface="Verdana" panose="020B0604030504040204" pitchFamily="34" charset="0"/>
              </a:rPr>
              <a:t>Booch,Ivar</a:t>
            </a:r>
            <a:r>
              <a:rPr lang="en-IN" dirty="0">
                <a:latin typeface="Verdana" panose="020B0604030504040204" pitchFamily="34" charset="0"/>
                <a:ea typeface="Verdana" panose="020B0604030504040204" pitchFamily="34" charset="0"/>
              </a:rPr>
              <a:t> Jacobson, James 	</a:t>
            </a:r>
            <a:r>
              <a:rPr lang="en-IN" dirty="0" err="1">
                <a:latin typeface="Verdana" panose="020B0604030504040204" pitchFamily="34" charset="0"/>
                <a:ea typeface="Verdana" panose="020B0604030504040204" pitchFamily="34" charset="0"/>
              </a:rPr>
              <a:t>Rambaugh</a:t>
            </a:r>
            <a:endParaRPr lang="en-IN" dirty="0">
              <a:latin typeface="Verdana" panose="020B0604030504040204" pitchFamily="34" charset="0"/>
              <a:ea typeface="Verdana" panose="020B0604030504040204" pitchFamily="34" charset="0"/>
            </a:endParaRPr>
          </a:p>
          <a:p>
            <a:pPr algn="l"/>
            <a:r>
              <a:rPr lang="en-IN" dirty="0">
                <a:latin typeface="Verdana" panose="020B0604030504040204" pitchFamily="34" charset="0"/>
                <a:ea typeface="Verdana" panose="020B0604030504040204" pitchFamily="34" charset="0"/>
              </a:rPr>
              <a:t>[10]. https://mva.microsoft.com</a:t>
            </a:r>
          </a:p>
        </p:txBody>
      </p:sp>
      <p:sp>
        <p:nvSpPr>
          <p:cNvPr id="4" name="Footer Placeholder 3">
            <a:extLst>
              <a:ext uri="{FF2B5EF4-FFF2-40B4-BE49-F238E27FC236}">
                <a16:creationId xmlns:a16="http://schemas.microsoft.com/office/drawing/2014/main" id="{1E51B217-D3FE-4C5F-813A-CBB35AB024A2}"/>
              </a:ext>
            </a:extLst>
          </p:cNvPr>
          <p:cNvSpPr>
            <a:spLocks noGrp="1"/>
          </p:cNvSpPr>
          <p:nvPr>
            <p:ph type="ftr" sz="quarter" idx="11"/>
          </p:nvPr>
        </p:nvSpPr>
        <p:spPr/>
        <p:txBody>
          <a:bodyPr/>
          <a:lstStyle/>
          <a:p>
            <a:r>
              <a:rPr lang="en-US" dirty="0"/>
              <a:t>LIFESTYLE</a:t>
            </a:r>
          </a:p>
        </p:txBody>
      </p:sp>
      <p:sp>
        <p:nvSpPr>
          <p:cNvPr id="5" name="Slide Number Placeholder 4">
            <a:extLst>
              <a:ext uri="{FF2B5EF4-FFF2-40B4-BE49-F238E27FC236}">
                <a16:creationId xmlns:a16="http://schemas.microsoft.com/office/drawing/2014/main" id="{B0E9910F-8D6D-4D8E-9692-D3A67A14D43C}"/>
              </a:ext>
            </a:extLst>
          </p:cNvPr>
          <p:cNvSpPr>
            <a:spLocks noGrp="1"/>
          </p:cNvSpPr>
          <p:nvPr>
            <p:ph type="sldNum" sz="quarter" idx="12"/>
          </p:nvPr>
        </p:nvSpPr>
        <p:spPr/>
        <p:txBody>
          <a:bodyPr/>
          <a:lstStyle/>
          <a:p>
            <a:fld id="{69E57DC2-970A-4B3E-BB1C-7A09969E49DF}" type="slidenum">
              <a:rPr lang="en-US" smtClean="0"/>
              <a:pPr/>
              <a:t>31</a:t>
            </a:fld>
            <a:endParaRPr lang="en-US" dirty="0"/>
          </a:p>
        </p:txBody>
      </p:sp>
    </p:spTree>
    <p:extLst>
      <p:ext uri="{BB962C8B-B14F-4D97-AF65-F5344CB8AC3E}">
        <p14:creationId xmlns:p14="http://schemas.microsoft.com/office/powerpoint/2010/main" val="1218186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0C727C3-9EC2-4405-9C0B-46D99605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75" y="0"/>
            <a:ext cx="7497919" cy="4368800"/>
          </a:xfrm>
          <a:prstGeom prst="rect">
            <a:avLst/>
          </a:prstGeom>
        </p:spPr>
      </p:pic>
      <p:pic>
        <p:nvPicPr>
          <p:cNvPr id="13" name="Picture 12">
            <a:extLst>
              <a:ext uri="{FF2B5EF4-FFF2-40B4-BE49-F238E27FC236}">
                <a16:creationId xmlns:a16="http://schemas.microsoft.com/office/drawing/2014/main" id="{488F27C1-7594-4C3D-BF3B-15EFE0936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306" y="4257675"/>
            <a:ext cx="4516694" cy="2489200"/>
          </a:xfrm>
          <a:prstGeom prst="rect">
            <a:avLst/>
          </a:prstGeom>
        </p:spPr>
      </p:pic>
      <p:pic>
        <p:nvPicPr>
          <p:cNvPr id="14" name="Picture 13">
            <a:extLst>
              <a:ext uri="{FF2B5EF4-FFF2-40B4-BE49-F238E27FC236}">
                <a16:creationId xmlns:a16="http://schemas.microsoft.com/office/drawing/2014/main" id="{A1563E56-E01A-4A2A-A9ED-41EDCD474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59712">
            <a:off x="4173078" y="2264315"/>
            <a:ext cx="4662048" cy="3306417"/>
          </a:xfrm>
          <a:prstGeom prst="rect">
            <a:avLst/>
          </a:prstGeom>
        </p:spPr>
      </p:pic>
      <p:sp>
        <p:nvSpPr>
          <p:cNvPr id="2" name="Footer Placeholder 1">
            <a:extLst>
              <a:ext uri="{FF2B5EF4-FFF2-40B4-BE49-F238E27FC236}">
                <a16:creationId xmlns:a16="http://schemas.microsoft.com/office/drawing/2014/main" id="{B9B3AD35-6008-449D-8BF1-5F8139B77C53}"/>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3020D577-AE83-4D7D-B28D-7FC74819BA68}"/>
              </a:ext>
            </a:extLst>
          </p:cNvPr>
          <p:cNvSpPr>
            <a:spLocks noGrp="1"/>
          </p:cNvSpPr>
          <p:nvPr>
            <p:ph type="sldNum" sz="quarter" idx="12"/>
          </p:nvPr>
        </p:nvSpPr>
        <p:spPr/>
        <p:txBody>
          <a:bodyPr/>
          <a:lstStyle/>
          <a:p>
            <a:fld id="{71766878-3199-4EAB-94E7-2D6D11070E14}" type="slidenum">
              <a:rPr lang="en-US" smtClean="0"/>
              <a:t>32</a:t>
            </a:fld>
            <a:endParaRPr lang="en-US" dirty="0"/>
          </a:p>
        </p:txBody>
      </p:sp>
    </p:spTree>
    <p:extLst>
      <p:ext uri="{BB962C8B-B14F-4D97-AF65-F5344CB8AC3E}">
        <p14:creationId xmlns:p14="http://schemas.microsoft.com/office/powerpoint/2010/main" val="1729444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512548" y="618563"/>
            <a:ext cx="6548419" cy="672796"/>
          </a:xfrm>
        </p:spPr>
        <p:txBody>
          <a:bodyPr/>
          <a:lstStyle/>
          <a:p>
            <a:r>
              <a:rPr lang="en-IN" sz="4400" dirty="0">
                <a:solidFill>
                  <a:srgbClr val="92D050"/>
                </a:solidFill>
                <a:latin typeface="Calibri" panose="020F0502020204030204" pitchFamily="34" charset="0"/>
                <a:cs typeface="Calibri" panose="020F0502020204030204" pitchFamily="34" charset="0"/>
              </a:rPr>
              <a:t>index</a:t>
            </a:r>
          </a:p>
        </p:txBody>
      </p:sp>
      <p:sp>
        <p:nvSpPr>
          <p:cNvPr id="3" name="Subtitle 2">
            <a:extLst>
              <a:ext uri="{FF2B5EF4-FFF2-40B4-BE49-F238E27FC236}">
                <a16:creationId xmlns:a16="http://schemas.microsoft.com/office/drawing/2014/main" id="{69D6EB05-1202-49B1-A48C-62DBE29A12C5}"/>
              </a:ext>
            </a:extLst>
          </p:cNvPr>
          <p:cNvSpPr>
            <a:spLocks noGrp="1"/>
          </p:cNvSpPr>
          <p:nvPr>
            <p:ph type="subTitle" idx="1"/>
          </p:nvPr>
        </p:nvSpPr>
        <p:spPr>
          <a:xfrm>
            <a:off x="1597664" y="1406741"/>
            <a:ext cx="9031165" cy="4229099"/>
          </a:xfrm>
        </p:spPr>
        <p:txBody>
          <a:bodyPr>
            <a:normAutofit lnSpcReduction="10000"/>
          </a:bodyPr>
          <a:lstStyle/>
          <a:p>
            <a:pPr marL="342900" lvl="0" indent="-342900" algn="l">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Abstract				7</a:t>
            </a:r>
            <a:endParaRPr lang="en-US" sz="20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endParaRP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Introduction			8</a:t>
            </a:r>
            <a:endParaRPr lang="en-US" sz="20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endParaRP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Analysis				10</a:t>
            </a:r>
            <a:endParaRPr lang="en-US" sz="20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endParaRP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Design				14</a:t>
            </a:r>
            <a:endParaRPr lang="en-US" sz="20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endParaRP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Modules				18</a:t>
            </a:r>
          </a:p>
          <a:p>
            <a:pPr marL="342900" lvl="0" indent="-342900" algn="l">
              <a:spcBef>
                <a:spcPts val="640"/>
              </a:spcBef>
              <a:buClr>
                <a:schemeClr val="dk1"/>
              </a:buClr>
              <a:buSzPts val="3200"/>
              <a:buFont typeface="Courier New" panose="02070309020205020404" pitchFamily="49" charset="0"/>
              <a:buChar char="o"/>
            </a:pPr>
            <a:r>
              <a:rPr lang="en-US" sz="26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rPr>
              <a:t>Results				25</a:t>
            </a: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Conclusion			30</a:t>
            </a: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Future Enhancements     31</a:t>
            </a:r>
          </a:p>
          <a:p>
            <a:pPr marL="342900" lvl="0" indent="-342900" algn="l">
              <a:spcBef>
                <a:spcPts val="640"/>
              </a:spcBef>
              <a:buClr>
                <a:schemeClr val="dk1"/>
              </a:buClr>
              <a:buSzPts val="3200"/>
              <a:buFont typeface="Courier New" panose="02070309020205020404" pitchFamily="49" charset="0"/>
              <a:buChar char="o"/>
            </a:pPr>
            <a:r>
              <a:rPr lang="en-US" sz="24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sym typeface="Calibri"/>
              </a:rPr>
              <a:t>References			32</a:t>
            </a:r>
            <a:endParaRPr lang="en-US" sz="2000" b="1" i="1" dirty="0">
              <a:solidFill>
                <a:schemeClr val="tx2">
                  <a:lumMod val="90000"/>
                  <a:lumOff val="10000"/>
                </a:schemeClr>
              </a:solidFill>
              <a:latin typeface="Verdana" panose="020B0604030504040204" pitchFamily="34" charset="0"/>
              <a:ea typeface="Verdana" panose="020B060403050404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A36FA6DE-F8E0-4BBF-932D-166579DFECC1}"/>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FC4F204E-EFC1-40AB-8CC4-DDE467D39820}"/>
              </a:ext>
            </a:extLst>
          </p:cNvPr>
          <p:cNvSpPr>
            <a:spLocks noGrp="1"/>
          </p:cNvSpPr>
          <p:nvPr>
            <p:ph type="sldNum" sz="quarter" idx="12"/>
          </p:nvPr>
        </p:nvSpPr>
        <p:spPr/>
        <p:txBody>
          <a:bodyPr/>
          <a:lstStyle/>
          <a:p>
            <a:fld id="{69E57DC2-970A-4B3E-BB1C-7A09969E49DF}" type="slidenum">
              <a:rPr lang="en-US" smtClean="0"/>
              <a:pPr/>
              <a:t>4</a:t>
            </a:fld>
            <a:endParaRPr lang="en-US" dirty="0"/>
          </a:p>
        </p:txBody>
      </p:sp>
    </p:spTree>
    <p:extLst>
      <p:ext uri="{BB962C8B-B14F-4D97-AF65-F5344CB8AC3E}">
        <p14:creationId xmlns:p14="http://schemas.microsoft.com/office/powerpoint/2010/main" val="2046268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3125415" y="609685"/>
            <a:ext cx="6548419" cy="672796"/>
          </a:xfrm>
        </p:spPr>
        <p:txBody>
          <a:bodyPr/>
          <a:lstStyle/>
          <a:p>
            <a:r>
              <a:rPr lang="en-IN" sz="4400">
                <a:solidFill>
                  <a:srgbClr val="92D050"/>
                </a:solidFill>
                <a:latin typeface="Calibri" panose="020F0502020204030204" pitchFamily="34" charset="0"/>
                <a:cs typeface="Calibri" panose="020F0502020204030204" pitchFamily="34" charset="0"/>
              </a:rPr>
              <a:t>Normal shopping</a:t>
            </a:r>
            <a:endParaRPr lang="en-IN" sz="4400" dirty="0">
              <a:solidFill>
                <a:srgbClr val="92D050"/>
              </a:solidFill>
              <a:latin typeface="Calibri" panose="020F0502020204030204" pitchFamily="34" charset="0"/>
              <a:cs typeface="Calibri" panose="020F0502020204030204" pitchFamily="34" charset="0"/>
            </a:endParaRPr>
          </a:p>
        </p:txBody>
      </p:sp>
      <p:pic>
        <p:nvPicPr>
          <p:cNvPr id="7" name="Picture 6" descr="A picture containing building, indoor, floor&#10;&#10;Description generated with very high confidence">
            <a:extLst>
              <a:ext uri="{FF2B5EF4-FFF2-40B4-BE49-F238E27FC236}">
                <a16:creationId xmlns:a16="http://schemas.microsoft.com/office/drawing/2014/main" id="{13B2A15F-79BA-4FC2-A633-1790AE099908}"/>
              </a:ext>
            </a:extLst>
          </p:cNvPr>
          <p:cNvPicPr>
            <a:picLocks noChangeAspect="1"/>
          </p:cNvPicPr>
          <p:nvPr/>
        </p:nvPicPr>
        <p:blipFill rotWithShape="1">
          <a:blip r:embed="rId2"/>
          <a:srcRect b="27850"/>
          <a:stretch/>
        </p:blipFill>
        <p:spPr>
          <a:xfrm>
            <a:off x="1708302" y="1479250"/>
            <a:ext cx="3857625" cy="4948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picture containing building, person, indoor, floor&#10;&#10;Description generated with high confidence">
            <a:extLst>
              <a:ext uri="{FF2B5EF4-FFF2-40B4-BE49-F238E27FC236}">
                <a16:creationId xmlns:a16="http://schemas.microsoft.com/office/drawing/2014/main" id="{DC5D48C5-30AF-4025-8D2C-6E9748BFA33F}"/>
              </a:ext>
            </a:extLst>
          </p:cNvPr>
          <p:cNvPicPr>
            <a:picLocks noChangeAspect="1"/>
          </p:cNvPicPr>
          <p:nvPr/>
        </p:nvPicPr>
        <p:blipFill rotWithShape="1">
          <a:blip r:embed="rId3"/>
          <a:srcRect b="27850"/>
          <a:stretch/>
        </p:blipFill>
        <p:spPr>
          <a:xfrm>
            <a:off x="6096000" y="1479250"/>
            <a:ext cx="3857625" cy="4948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a:extLst>
              <a:ext uri="{FF2B5EF4-FFF2-40B4-BE49-F238E27FC236}">
                <a16:creationId xmlns:a16="http://schemas.microsoft.com/office/drawing/2014/main" id="{6C0CC989-9B77-4F76-A897-683C4A00DC50}"/>
              </a:ext>
            </a:extLst>
          </p:cNvPr>
          <p:cNvSpPr>
            <a:spLocks noGrp="1"/>
          </p:cNvSpPr>
          <p:nvPr>
            <p:ph type="ftr" sz="quarter" idx="11"/>
          </p:nvPr>
        </p:nvSpPr>
        <p:spPr>
          <a:xfrm>
            <a:off x="2584054" y="6453386"/>
            <a:ext cx="7023377" cy="404614"/>
          </a:xfrm>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5CDC205C-2E89-4A8D-8EE8-360E2E1DB701}"/>
              </a:ext>
            </a:extLst>
          </p:cNvPr>
          <p:cNvSpPr>
            <a:spLocks noGrp="1"/>
          </p:cNvSpPr>
          <p:nvPr>
            <p:ph type="sldNum" sz="quarter" idx="12"/>
          </p:nvPr>
        </p:nvSpPr>
        <p:spPr>
          <a:xfrm>
            <a:off x="9830683" y="6453386"/>
            <a:ext cx="1596292" cy="404614"/>
          </a:xfrm>
        </p:spPr>
        <p:txBody>
          <a:bodyPr/>
          <a:lstStyle/>
          <a:p>
            <a:fld id="{69E57DC2-970A-4B3E-BB1C-7A09969E49DF}" type="slidenum">
              <a:rPr lang="en-US" smtClean="0"/>
              <a:pPr/>
              <a:t>5</a:t>
            </a:fld>
            <a:endParaRPr lang="en-US" dirty="0"/>
          </a:p>
        </p:txBody>
      </p:sp>
    </p:spTree>
    <p:extLst>
      <p:ext uri="{BB962C8B-B14F-4D97-AF65-F5344CB8AC3E}">
        <p14:creationId xmlns:p14="http://schemas.microsoft.com/office/powerpoint/2010/main" val="3683289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4"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5"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52" name="Rectangle 46">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drawing of a face&#10;&#10;Description generated with high confidence">
            <a:extLst>
              <a:ext uri="{FF2B5EF4-FFF2-40B4-BE49-F238E27FC236}">
                <a16:creationId xmlns:a16="http://schemas.microsoft.com/office/drawing/2014/main" id="{19A87587-365D-4FA3-A9F4-36234103A04D}"/>
              </a:ext>
            </a:extLst>
          </p:cNvPr>
          <p:cNvPicPr>
            <a:picLocks noChangeAspect="1"/>
          </p:cNvPicPr>
          <p:nvPr/>
        </p:nvPicPr>
        <p:blipFill>
          <a:blip r:embed="rId2"/>
          <a:stretch>
            <a:fillRect/>
          </a:stretch>
        </p:blipFill>
        <p:spPr>
          <a:xfrm>
            <a:off x="1322194" y="1322155"/>
            <a:ext cx="9550581" cy="4178379"/>
          </a:xfrm>
          <a:prstGeom prst="rect">
            <a:avLst/>
          </a:prstGeom>
        </p:spPr>
      </p:pic>
      <p:sp>
        <p:nvSpPr>
          <p:cNvPr id="2" name="Footer Placeholder 1">
            <a:extLst>
              <a:ext uri="{FF2B5EF4-FFF2-40B4-BE49-F238E27FC236}">
                <a16:creationId xmlns:a16="http://schemas.microsoft.com/office/drawing/2014/main" id="{6B02989D-292D-4A79-93CE-75B9D34512ED}"/>
              </a:ext>
            </a:extLst>
          </p:cNvPr>
          <p:cNvSpPr>
            <a:spLocks noGrp="1"/>
          </p:cNvSpPr>
          <p:nvPr>
            <p:ph type="ftr" sz="quarter" idx="11"/>
          </p:nvPr>
        </p:nvSpPr>
        <p:spPr>
          <a:xfrm>
            <a:off x="2893564" y="6453386"/>
            <a:ext cx="6280830" cy="404614"/>
          </a:xfrm>
        </p:spPr>
        <p:txBody>
          <a:bodyPr vert="horz" lIns="91440" tIns="45720" rIns="91440" bIns="45720" rtlCol="0" anchor="ctr">
            <a:normAutofit/>
          </a:bodyPr>
          <a:lstStyle/>
          <a:p>
            <a:pPr algn="l">
              <a:spcAft>
                <a:spcPts val="600"/>
              </a:spcAft>
            </a:pPr>
            <a:r>
              <a:rPr lang="en-US" kern="1200" baseline="0">
                <a:solidFill>
                  <a:schemeClr val="tx1"/>
                </a:solidFill>
                <a:latin typeface="+mn-lt"/>
                <a:ea typeface="+mn-ea"/>
                <a:cs typeface="+mn-cs"/>
              </a:rPr>
              <a:t>LIFESTYLE</a:t>
            </a:r>
          </a:p>
        </p:txBody>
      </p:sp>
      <p:sp>
        <p:nvSpPr>
          <p:cNvPr id="3" name="Slide Number Placeholder 2">
            <a:extLst>
              <a:ext uri="{FF2B5EF4-FFF2-40B4-BE49-F238E27FC236}">
                <a16:creationId xmlns:a16="http://schemas.microsoft.com/office/drawing/2014/main" id="{6380A9BA-3152-47B6-8A54-E517377E0D8B}"/>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a:solidFill>
                  <a:schemeClr val="tx1"/>
                </a:solidFill>
              </a:rPr>
              <a:pPr>
                <a:spcAft>
                  <a:spcPts val="600"/>
                </a:spcAft>
              </a:pPr>
              <a:t>6</a:t>
            </a:fld>
            <a:endParaRPr lang="en-US">
              <a:solidFill>
                <a:schemeClr val="tx1"/>
              </a:solidFill>
            </a:endParaRPr>
          </a:p>
        </p:txBody>
      </p:sp>
    </p:spTree>
    <p:extLst>
      <p:ext uri="{BB962C8B-B14F-4D97-AF65-F5344CB8AC3E}">
        <p14:creationId xmlns:p14="http://schemas.microsoft.com/office/powerpoint/2010/main" val="3461020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1996842" y="632590"/>
            <a:ext cx="6548419" cy="672796"/>
          </a:xfrm>
        </p:spPr>
        <p:txBody>
          <a:bodyPr/>
          <a:lstStyle/>
          <a:p>
            <a:r>
              <a:rPr lang="en-IN" sz="4400" dirty="0">
                <a:solidFill>
                  <a:schemeClr val="accent5">
                    <a:lumMod val="75000"/>
                  </a:schemeClr>
                </a:solidFill>
                <a:latin typeface="Calibri" panose="020F0502020204030204" pitchFamily="34" charset="0"/>
                <a:cs typeface="Calibri" panose="020F0502020204030204" pitchFamily="34" charset="0"/>
              </a:rPr>
              <a:t>abstract</a:t>
            </a:r>
          </a:p>
        </p:txBody>
      </p:sp>
      <p:sp>
        <p:nvSpPr>
          <p:cNvPr id="3" name="Subtitle 2">
            <a:extLst>
              <a:ext uri="{FF2B5EF4-FFF2-40B4-BE49-F238E27FC236}">
                <a16:creationId xmlns:a16="http://schemas.microsoft.com/office/drawing/2014/main" id="{69D6EB05-1202-49B1-A48C-62DBE29A12C5}"/>
              </a:ext>
            </a:extLst>
          </p:cNvPr>
          <p:cNvSpPr>
            <a:spLocks noGrp="1"/>
          </p:cNvSpPr>
          <p:nvPr>
            <p:ph type="subTitle" idx="1"/>
          </p:nvPr>
        </p:nvSpPr>
        <p:spPr>
          <a:xfrm>
            <a:off x="1509396" y="1367530"/>
            <a:ext cx="9031165" cy="4229099"/>
          </a:xfrm>
        </p:spPr>
        <p:txBody>
          <a:bodyPr>
            <a:normAutofit/>
          </a:bodyPr>
          <a:lstStyle/>
          <a:p>
            <a:pPr algn="just">
              <a:lnSpc>
                <a:spcPct val="150000"/>
              </a:lnSpc>
              <a:buClr>
                <a:schemeClr val="accent6">
                  <a:lumMod val="75000"/>
                </a:schemeClr>
              </a:buClr>
            </a:pPr>
            <a:r>
              <a:rPr lang="en-US" sz="2200" dirty="0">
                <a:solidFill>
                  <a:schemeClr val="dk1"/>
                </a:solidFill>
                <a:latin typeface="Verdana" panose="020B0604030504040204" pitchFamily="34" charset="0"/>
                <a:ea typeface="Verdana" panose="020B0604030504040204" pitchFamily="34" charset="0"/>
                <a:cs typeface="Aharoni" panose="02010803020104030203" pitchFamily="2" charset="-79"/>
                <a:sym typeface="Verdana"/>
              </a:rPr>
              <a:t>This is a small scale project for Online  shopping  system. The basic idea is that customers can buy products using online. Also on the agenda is designing an online shopping site to manage the items in the shop and also help customers  purchase them online without having to visit the shop physically. It is a web shopping cart that web enables the day-day sales functions. This  website will be useful to anyone who wants to purchase items using internet. </a:t>
            </a:r>
            <a:endParaRPr lang="en-IN" sz="2200" dirty="0">
              <a:solidFill>
                <a:schemeClr val="accent3">
                  <a:lumMod val="75000"/>
                </a:schemeClr>
              </a:solidFill>
              <a:latin typeface="Verdana" panose="020B0604030504040204" pitchFamily="34" charset="0"/>
              <a:ea typeface="Verdana" panose="020B0604030504040204" pitchFamily="34" charset="0"/>
              <a:cs typeface="Aharoni" panose="02010803020104030203" pitchFamily="2" charset="-79"/>
            </a:endParaRPr>
          </a:p>
        </p:txBody>
      </p:sp>
      <p:sp>
        <p:nvSpPr>
          <p:cNvPr id="4" name="Footer Placeholder 3">
            <a:extLst>
              <a:ext uri="{FF2B5EF4-FFF2-40B4-BE49-F238E27FC236}">
                <a16:creationId xmlns:a16="http://schemas.microsoft.com/office/drawing/2014/main" id="{03BF1494-6725-46AA-8215-5036BCCC887D}"/>
              </a:ext>
            </a:extLst>
          </p:cNvPr>
          <p:cNvSpPr>
            <a:spLocks noGrp="1"/>
          </p:cNvSpPr>
          <p:nvPr>
            <p:ph type="ftr" sz="quarter" idx="11"/>
          </p:nvPr>
        </p:nvSpPr>
        <p:spPr/>
        <p:txBody>
          <a:bodyPr/>
          <a:lstStyle/>
          <a:p>
            <a:r>
              <a:rPr lang="en-US"/>
              <a:t>LIFESTYLE</a:t>
            </a:r>
            <a:endParaRPr lang="en-US" dirty="0"/>
          </a:p>
        </p:txBody>
      </p:sp>
      <p:sp>
        <p:nvSpPr>
          <p:cNvPr id="5" name="Slide Number Placeholder 4">
            <a:extLst>
              <a:ext uri="{FF2B5EF4-FFF2-40B4-BE49-F238E27FC236}">
                <a16:creationId xmlns:a16="http://schemas.microsoft.com/office/drawing/2014/main" id="{37969A22-FD83-43E1-A848-123A7494C215}"/>
              </a:ext>
            </a:extLst>
          </p:cNvPr>
          <p:cNvSpPr>
            <a:spLocks noGrp="1"/>
          </p:cNvSpPr>
          <p:nvPr>
            <p:ph type="sldNum" sz="quarter" idx="12"/>
          </p:nvPr>
        </p:nvSpPr>
        <p:spPr/>
        <p:txBody>
          <a:bodyPr/>
          <a:lstStyle/>
          <a:p>
            <a:fld id="{69E57DC2-970A-4B3E-BB1C-7A09969E49DF}" type="slidenum">
              <a:rPr lang="en-US" smtClean="0"/>
              <a:pPr/>
              <a:t>7</a:t>
            </a:fld>
            <a:endParaRPr lang="en-US" dirty="0"/>
          </a:p>
        </p:txBody>
      </p:sp>
    </p:spTree>
    <p:extLst>
      <p:ext uri="{BB962C8B-B14F-4D97-AF65-F5344CB8AC3E}">
        <p14:creationId xmlns:p14="http://schemas.microsoft.com/office/powerpoint/2010/main" val="3393791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2610497" y="221412"/>
            <a:ext cx="6548419" cy="1086237"/>
          </a:xfrm>
        </p:spPr>
        <p:txBody>
          <a:bodyPr/>
          <a:lstStyle/>
          <a:p>
            <a:r>
              <a:rPr lang="en-IN" sz="4400" dirty="0">
                <a:solidFill>
                  <a:schemeClr val="accent6">
                    <a:lumMod val="75000"/>
                  </a:schemeClr>
                </a:solidFill>
                <a:latin typeface="Calibri" panose="020F0502020204030204" pitchFamily="34" charset="0"/>
                <a:cs typeface="Calibri" panose="020F0502020204030204" pitchFamily="34" charset="0"/>
              </a:rPr>
              <a:t>introduction</a:t>
            </a:r>
          </a:p>
        </p:txBody>
      </p:sp>
      <p:sp>
        <p:nvSpPr>
          <p:cNvPr id="6" name="Subtitle 2">
            <a:extLst>
              <a:ext uri="{FF2B5EF4-FFF2-40B4-BE49-F238E27FC236}">
                <a16:creationId xmlns:a16="http://schemas.microsoft.com/office/drawing/2014/main" id="{3888B78E-1703-4B65-BE1E-3E9263B3AE05}"/>
              </a:ext>
            </a:extLst>
          </p:cNvPr>
          <p:cNvSpPr>
            <a:spLocks noGrp="1"/>
          </p:cNvSpPr>
          <p:nvPr>
            <p:ph type="subTitle" idx="1"/>
          </p:nvPr>
        </p:nvSpPr>
        <p:spPr>
          <a:xfrm>
            <a:off x="1509396" y="1651617"/>
            <a:ext cx="9031165" cy="4229099"/>
          </a:xfrm>
        </p:spPr>
        <p:txBody>
          <a:bodyPr>
            <a:normAutofit/>
          </a:bodyPr>
          <a:lstStyle/>
          <a:p>
            <a:pPr marL="342900" lvl="0" indent="-342900" algn="just">
              <a:buClr>
                <a:schemeClr val="dk1"/>
              </a:buClr>
              <a:buSzPts val="3200"/>
              <a:buFont typeface="Arial"/>
              <a:buChar char="•"/>
            </a:pPr>
            <a:r>
              <a:rPr lang="en-US" sz="22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The aim of this project is on the online shopping application it is developed using HTML5 Java script CSS and PHP.</a:t>
            </a:r>
          </a:p>
          <a:p>
            <a:pPr lvl="0" algn="just">
              <a:buClr>
                <a:schemeClr val="dk1"/>
              </a:buClr>
              <a:buSzPts val="3200"/>
            </a:pPr>
            <a:endParaRPr lang="en-US" sz="2200" dirty="0">
              <a:latin typeface="Verdana" panose="020B0604030504040204" pitchFamily="34" charset="0"/>
              <a:ea typeface="Verdana" panose="020B0604030504040204" pitchFamily="34" charset="0"/>
              <a:cs typeface="Aharoni" panose="02010803020104030203" pitchFamily="2" charset="-79"/>
            </a:endParaRPr>
          </a:p>
          <a:p>
            <a:pPr marL="342900" lvl="0" indent="-342900" algn="just">
              <a:spcBef>
                <a:spcPts val="640"/>
              </a:spcBef>
              <a:spcAft>
                <a:spcPts val="1600"/>
              </a:spcAft>
              <a:buClr>
                <a:schemeClr val="dk1"/>
              </a:buClr>
              <a:buSzPts val="3200"/>
              <a:buFont typeface="Arial"/>
              <a:buChar char="•"/>
            </a:pPr>
            <a:r>
              <a:rPr lang="en-US" sz="22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 The application is very useful where the buyer can directly buy the products from home via internet on mobile or system. The application reduces lot of work load for customer as well as owner.</a:t>
            </a:r>
          </a:p>
        </p:txBody>
      </p:sp>
      <p:sp>
        <p:nvSpPr>
          <p:cNvPr id="3" name="Footer Placeholder 2">
            <a:extLst>
              <a:ext uri="{FF2B5EF4-FFF2-40B4-BE49-F238E27FC236}">
                <a16:creationId xmlns:a16="http://schemas.microsoft.com/office/drawing/2014/main" id="{E0104ABC-F75E-44C4-8771-FF65B5C9BC8F}"/>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4C269991-CC05-4A3B-AA53-486FBEB1F8BC}"/>
              </a:ext>
            </a:extLst>
          </p:cNvPr>
          <p:cNvSpPr>
            <a:spLocks noGrp="1"/>
          </p:cNvSpPr>
          <p:nvPr>
            <p:ph type="sldNum" sz="quarter" idx="12"/>
          </p:nvPr>
        </p:nvSpPr>
        <p:spPr/>
        <p:txBody>
          <a:bodyPr/>
          <a:lstStyle/>
          <a:p>
            <a:fld id="{69E57DC2-970A-4B3E-BB1C-7A09969E49DF}" type="slidenum">
              <a:rPr lang="en-US" smtClean="0"/>
              <a:pPr/>
              <a:t>8</a:t>
            </a:fld>
            <a:endParaRPr lang="en-US" dirty="0"/>
          </a:p>
        </p:txBody>
      </p:sp>
    </p:spTree>
    <p:extLst>
      <p:ext uri="{BB962C8B-B14F-4D97-AF65-F5344CB8AC3E}">
        <p14:creationId xmlns:p14="http://schemas.microsoft.com/office/powerpoint/2010/main" val="681949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86E-5DED-421B-A170-5CE8046FC0CC}"/>
              </a:ext>
            </a:extLst>
          </p:cNvPr>
          <p:cNvSpPr>
            <a:spLocks noGrp="1"/>
          </p:cNvSpPr>
          <p:nvPr>
            <p:ph type="ctrTitle"/>
          </p:nvPr>
        </p:nvSpPr>
        <p:spPr>
          <a:xfrm>
            <a:off x="2611055" y="506027"/>
            <a:ext cx="6548419" cy="777186"/>
          </a:xfrm>
        </p:spPr>
        <p:txBody>
          <a:bodyPr/>
          <a:lstStyle/>
          <a:p>
            <a:r>
              <a:rPr lang="en-IN" sz="4400" dirty="0">
                <a:solidFill>
                  <a:schemeClr val="accent6">
                    <a:lumMod val="75000"/>
                  </a:schemeClr>
                </a:solidFill>
                <a:latin typeface="Calibri" panose="020F0502020204030204" pitchFamily="34" charset="0"/>
                <a:cs typeface="Calibri" panose="020F0502020204030204" pitchFamily="34" charset="0"/>
              </a:rPr>
              <a:t>introduction</a:t>
            </a:r>
          </a:p>
        </p:txBody>
      </p:sp>
      <p:sp>
        <p:nvSpPr>
          <p:cNvPr id="7" name="Subtitle 2">
            <a:extLst>
              <a:ext uri="{FF2B5EF4-FFF2-40B4-BE49-F238E27FC236}">
                <a16:creationId xmlns:a16="http://schemas.microsoft.com/office/drawing/2014/main" id="{F6B13E3C-2CE8-4724-B489-BE885F902B4C}"/>
              </a:ext>
            </a:extLst>
          </p:cNvPr>
          <p:cNvSpPr>
            <a:spLocks noGrp="1"/>
          </p:cNvSpPr>
          <p:nvPr>
            <p:ph type="subTitle" idx="1"/>
          </p:nvPr>
        </p:nvSpPr>
        <p:spPr>
          <a:xfrm>
            <a:off x="1509396" y="1651617"/>
            <a:ext cx="9268095" cy="4229099"/>
          </a:xfrm>
        </p:spPr>
        <p:txBody>
          <a:bodyPr>
            <a:normAutofit/>
          </a:bodyPr>
          <a:lstStyle/>
          <a:p>
            <a:pPr marL="342900" lvl="0" indent="-342900" algn="l">
              <a:buClr>
                <a:schemeClr val="dk1"/>
              </a:buClr>
              <a:buSzPts val="3200"/>
              <a:buFont typeface="Arial"/>
              <a:buChar char="•"/>
            </a:pPr>
            <a:r>
              <a:rPr lang="en-US" sz="22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Online shopping is a type of electronic commerce used for business-to-business:B2B; and  business-to-consumer :B2C; transactions.</a:t>
            </a:r>
          </a:p>
          <a:p>
            <a:pPr lvl="0" algn="l">
              <a:buClr>
                <a:schemeClr val="dk1"/>
              </a:buClr>
              <a:buSzPts val="3200"/>
            </a:pPr>
            <a:endParaRPr lang="en-US" sz="2200" dirty="0">
              <a:latin typeface="Verdana" panose="020B0604030504040204" pitchFamily="34" charset="0"/>
              <a:ea typeface="Verdana" panose="020B0604030504040204" pitchFamily="34" charset="0"/>
              <a:cs typeface="Aharoni" panose="02010803020104030203" pitchFamily="2" charset="-79"/>
            </a:endParaRPr>
          </a:p>
          <a:p>
            <a:pPr marL="342900" lvl="0" indent="-342900" algn="l">
              <a:spcBef>
                <a:spcPts val="640"/>
              </a:spcBef>
              <a:buClr>
                <a:schemeClr val="dk1"/>
              </a:buClr>
              <a:buSzPts val="3200"/>
              <a:buFont typeface="Arial"/>
              <a:buChar char="•"/>
            </a:pPr>
            <a:r>
              <a:rPr lang="en-US" sz="2200" dirty="0">
                <a:solidFill>
                  <a:schemeClr val="dk1"/>
                </a:solidFill>
                <a:latin typeface="Verdana" panose="020B0604030504040204" pitchFamily="34" charset="0"/>
                <a:ea typeface="Verdana" panose="020B0604030504040204" pitchFamily="34" charset="0"/>
                <a:cs typeface="Aharoni" panose="02010803020104030203" pitchFamily="2" charset="-79"/>
                <a:sym typeface="Calibri"/>
              </a:rPr>
              <a:t>The term Web shop also refers to a place of business   where web development, web hosting and other types of web related activities take place.</a:t>
            </a:r>
            <a:endParaRPr lang="en-US" sz="2200" dirty="0">
              <a:latin typeface="Verdana" panose="020B0604030504040204" pitchFamily="34" charset="0"/>
              <a:ea typeface="Verdana" panose="020B0604030504040204" pitchFamily="34" charset="0"/>
              <a:cs typeface="Aharoni" panose="02010803020104030203" pitchFamily="2" charset="-79"/>
            </a:endParaRPr>
          </a:p>
        </p:txBody>
      </p:sp>
      <p:sp>
        <p:nvSpPr>
          <p:cNvPr id="3" name="Footer Placeholder 2">
            <a:extLst>
              <a:ext uri="{FF2B5EF4-FFF2-40B4-BE49-F238E27FC236}">
                <a16:creationId xmlns:a16="http://schemas.microsoft.com/office/drawing/2014/main" id="{DD3455A9-D5E4-4924-BECF-FAEC3923B189}"/>
              </a:ext>
            </a:extLst>
          </p:cNvPr>
          <p:cNvSpPr>
            <a:spLocks noGrp="1"/>
          </p:cNvSpPr>
          <p:nvPr>
            <p:ph type="ftr" sz="quarter" idx="11"/>
          </p:nvPr>
        </p:nvSpPr>
        <p:spPr/>
        <p:txBody>
          <a:bodyPr/>
          <a:lstStyle/>
          <a:p>
            <a:r>
              <a:rPr lang="en-US"/>
              <a:t>LIFESTYLE</a:t>
            </a:r>
            <a:endParaRPr lang="en-US" dirty="0"/>
          </a:p>
        </p:txBody>
      </p:sp>
      <p:sp>
        <p:nvSpPr>
          <p:cNvPr id="4" name="Slide Number Placeholder 3">
            <a:extLst>
              <a:ext uri="{FF2B5EF4-FFF2-40B4-BE49-F238E27FC236}">
                <a16:creationId xmlns:a16="http://schemas.microsoft.com/office/drawing/2014/main" id="{6654A465-8E03-4908-BFB7-6EE096FB9322}"/>
              </a:ext>
            </a:extLst>
          </p:cNvPr>
          <p:cNvSpPr>
            <a:spLocks noGrp="1"/>
          </p:cNvSpPr>
          <p:nvPr>
            <p:ph type="sldNum" sz="quarter" idx="12"/>
          </p:nvPr>
        </p:nvSpPr>
        <p:spPr/>
        <p:txBody>
          <a:bodyPr/>
          <a:lstStyle/>
          <a:p>
            <a:fld id="{69E57DC2-970A-4B3E-BB1C-7A09969E49DF}" type="slidenum">
              <a:rPr lang="en-US" smtClean="0"/>
              <a:pPr/>
              <a:t>9</a:t>
            </a:fld>
            <a:endParaRPr lang="en-US" dirty="0"/>
          </a:p>
        </p:txBody>
      </p:sp>
    </p:spTree>
    <p:extLst>
      <p:ext uri="{BB962C8B-B14F-4D97-AF65-F5344CB8AC3E}">
        <p14:creationId xmlns:p14="http://schemas.microsoft.com/office/powerpoint/2010/main" val="3382478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458</Words>
  <Application>Microsoft Office PowerPoint</Application>
  <PresentationFormat>Widescreen</PresentationFormat>
  <Paragraphs>196</Paragraphs>
  <Slides>32</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32</vt:i4>
      </vt:variant>
    </vt:vector>
  </HeadingPairs>
  <TitlesOfParts>
    <vt:vector size="46" baseType="lpstr">
      <vt:lpstr>Aharoni</vt:lpstr>
      <vt:lpstr>Arial</vt:lpstr>
      <vt:lpstr>Calibri</vt:lpstr>
      <vt:lpstr>Courier New</vt:lpstr>
      <vt:lpstr>Franklin Gothic Book</vt:lpstr>
      <vt:lpstr>Gill Sans MT</vt:lpstr>
      <vt:lpstr>Impact</vt:lpstr>
      <vt:lpstr>Noto Sans Symbols</vt:lpstr>
      <vt:lpstr>Times New Roman</vt:lpstr>
      <vt:lpstr>Verdana</vt:lpstr>
      <vt:lpstr>Badge</vt:lpstr>
      <vt:lpstr>Crop</vt:lpstr>
      <vt:lpstr>Pacestar.Diagram</vt:lpstr>
      <vt:lpstr>Visio.Drawing.11</vt:lpstr>
      <vt:lpstr>PowerPoint Presentation</vt:lpstr>
      <vt:lpstr>http://lifestylecart.ml/</vt:lpstr>
      <vt:lpstr>THE CREW</vt:lpstr>
      <vt:lpstr>index</vt:lpstr>
      <vt:lpstr>Normal shopping</vt:lpstr>
      <vt:lpstr>PowerPoint Presentation</vt:lpstr>
      <vt:lpstr>abstract</vt:lpstr>
      <vt:lpstr>introduction</vt:lpstr>
      <vt:lpstr>introduction</vt:lpstr>
      <vt:lpstr>analysis</vt:lpstr>
      <vt:lpstr>Analysis – study of the problem</vt:lpstr>
      <vt:lpstr>PowerPoint Presentation</vt:lpstr>
      <vt:lpstr>PowerPoint Presentation</vt:lpstr>
      <vt:lpstr>design</vt:lpstr>
      <vt:lpstr>design</vt:lpstr>
      <vt:lpstr>design</vt:lpstr>
      <vt:lpstr>design</vt:lpstr>
      <vt:lpstr>MODULES</vt:lpstr>
      <vt:lpstr>SCREENSHOTS OF lifestyle</vt:lpstr>
      <vt:lpstr>SCREENSHOTS OF lifestyle</vt:lpstr>
      <vt:lpstr>SCREENSHOTS OF lifestyle</vt:lpstr>
      <vt:lpstr>SCREENSHOTS OF lifestyle</vt:lpstr>
      <vt:lpstr>SCREENSHOTS OF lifestyle</vt:lpstr>
      <vt:lpstr>SCREENSHOTS OF lifestyle</vt:lpstr>
      <vt:lpstr>SCREENSHOTS OF lifestyle</vt:lpstr>
      <vt:lpstr>SCREENSHOTS OF lifestyle</vt:lpstr>
      <vt:lpstr>SCREENSHOTS OF lifestyle</vt:lpstr>
      <vt:lpstr>SCREENSHOTS OF LIFESTYLE</vt:lpstr>
      <vt:lpstr>conclusion</vt:lpstr>
      <vt:lpstr>FUTURE ENHANCEMENT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Ykuntam Vamsi Krishna</dc:creator>
  <cp:lastModifiedBy>Ykuntam Vamsi Krishna</cp:lastModifiedBy>
  <cp:revision>11</cp:revision>
  <dcterms:created xsi:type="dcterms:W3CDTF">2018-10-19T15:01:01Z</dcterms:created>
  <dcterms:modified xsi:type="dcterms:W3CDTF">2018-10-19T16:12:46Z</dcterms:modified>
</cp:coreProperties>
</file>